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Poppins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6BF748-CD81-4277-813E-5C2F3D195D19}">
  <a:tblStyle styleId="{076BF748-CD81-4277-813E-5C2F3D195D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oppins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Medium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PoppinsMedium-italic.fntdata"/><Relationship Id="rId27" Type="http://schemas.openxmlformats.org/officeDocument/2006/relationships/font" Target="fonts/Poppi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ournals.plos.org/plosone/article?id=10.1371/journal.pone.0098613" TargetMode="External"/><Relationship Id="rId3" Type="http://schemas.openxmlformats.org/officeDocument/2006/relationships/hyperlink" Target="https://www.fhwa.dot.gov/ohim/onh00/our_ntns_hwys.pdf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d5d9710f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d5d9710f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161ef2ff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161ef2ff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Drivers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Safer roads and reduced collision risks.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Animal Conservationists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Improved wildlife safety and population preservation.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Government Agencies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Fewer wildlife injuries and reduced costs related to collisions.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Insurance Agencies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Decreased claims due to fewer accidents.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Pet Owners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Safer environments for domestic animals.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d5db4788a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d5db4788a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rgbClr val="114C5F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https://journals.plos.org/plosone/article?id=10.1371/journal.pone.0098613</a:t>
            </a:r>
            <a:r>
              <a:rPr lang="en" sz="800">
                <a:solidFill>
                  <a:srgbClr val="191919"/>
                </a:solidFill>
              </a:rPr>
              <a:t> </a:t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rgbClr val="114C5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https://www.fhwa.dot.gov/ohim/onh00/our_ntns_hwys.pdf</a:t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d5d9710ff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d5d9710ff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0ac63066f0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0ac63066f0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161ef2ffb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161ef2ff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1ab40f79b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1ab40f79b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161ef2ffb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161ef2ffb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1ab40f79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1ab40f79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1621af4686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1621af4686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1621af4686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1621af4686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d5dd1f538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d5dd1f538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80100" y="1149250"/>
            <a:ext cx="6583800" cy="21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30775" y="3388850"/>
            <a:ext cx="5682300" cy="40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803878" y="-851587"/>
            <a:ext cx="10987378" cy="10099890"/>
            <a:chOff x="-803878" y="-851587"/>
            <a:chExt cx="10987378" cy="10099890"/>
          </a:xfrm>
        </p:grpSpPr>
        <p:sp>
          <p:nvSpPr>
            <p:cNvPr id="12" name="Google Shape;12;p2"/>
            <p:cNvSpPr/>
            <p:nvPr/>
          </p:nvSpPr>
          <p:spPr>
            <a:xfrm>
              <a:off x="7863900" y="-851587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03878" y="4510697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1026365" y="-2531844"/>
            <a:ext cx="11036962" cy="10174457"/>
            <a:chOff x="-1026365" y="-2531844"/>
            <a:chExt cx="11036962" cy="10174457"/>
          </a:xfrm>
        </p:grpSpPr>
        <p:grpSp>
          <p:nvGrpSpPr>
            <p:cNvPr id="15" name="Google Shape;15;p2"/>
            <p:cNvGrpSpPr/>
            <p:nvPr/>
          </p:nvGrpSpPr>
          <p:grpSpPr>
            <a:xfrm rot="10800000">
              <a:off x="-626552" y="-1102163"/>
              <a:ext cx="2092430" cy="2092302"/>
              <a:chOff x="4084984" y="3075410"/>
              <a:chExt cx="1280714" cy="1280714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rect b="b" l="l" r="r" t="t"/>
                <a:pathLst>
                  <a:path extrusionOk="0" fill="none" h="38567" w="38567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rect b="b" l="l" r="r" t="t"/>
                <a:pathLst>
                  <a:path extrusionOk="0" fill="none" h="26250" w="1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rect b="b" l="l" r="r" t="t"/>
                <a:pathLst>
                  <a:path extrusionOk="0" fill="none" h="1" w="2625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6261589" y="-2531844"/>
              <a:ext cx="3193623" cy="3193540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953254" y="4449073"/>
              <a:ext cx="3193540" cy="3193540"/>
            </a:xfrm>
            <a:custGeom>
              <a:rect b="b" l="l" r="r" t="t"/>
              <a:pathLst>
                <a:path extrusionOk="0" fill="none" h="38567" w="38567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 flipH="1">
              <a:off x="8668950" y="2391283"/>
              <a:ext cx="1341648" cy="1089149"/>
              <a:chOff x="4062425" y="1389708"/>
              <a:chExt cx="1341648" cy="108914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rect b="b" l="l" r="r" t="t"/>
                <a:pathLst>
                  <a:path extrusionOk="0" fill="none" h="9821" w="12097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rect b="b" l="l" r="r" t="t"/>
                <a:pathLst>
                  <a:path extrusionOk="0" h="5794" w="3263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rect b="b" l="l" r="r" t="t"/>
                <a:pathLst>
                  <a:path extrusionOk="0" h="6447" w="3263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rect b="b" l="l" r="r" t="t"/>
                <a:pathLst>
                  <a:path extrusionOk="0" h="3263" w="2749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rect b="b" l="l" r="r" t="t"/>
                <a:pathLst>
                  <a:path extrusionOk="0" fill="none" h="5191" w="2633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rect b="b" l="l" r="r" t="t"/>
                <a:pathLst>
                  <a:path extrusionOk="0" fill="none" h="484" w="2455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8011179" y="3890537"/>
              <a:ext cx="1273551" cy="1435933"/>
              <a:chOff x="4330704" y="3013150"/>
              <a:chExt cx="1273551" cy="1435933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rect b="b" l="l" r="r" t="t"/>
                <a:pathLst>
                  <a:path extrusionOk="0" fill="none" h="12948" w="11483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rect b="b" l="l" r="r" t="t"/>
                <a:pathLst>
                  <a:path extrusionOk="0" fill="none" h="8558" w="11483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rect b="b" l="l" r="r" t="t"/>
                <a:pathLst>
                  <a:path extrusionOk="0" h="650" w="651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rect b="b" l="l" r="r" t="t"/>
                <a:pathLst>
                  <a:path extrusionOk="0" fill="none" h="650" w="65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535989" y="3560101"/>
                <a:ext cx="501635" cy="299652"/>
              </a:xfrm>
              <a:custGeom>
                <a:rect b="b" l="l" r="r" t="t"/>
                <a:pathLst>
                  <a:path extrusionOk="0" h="2702" w="4523">
                    <a:moveTo>
                      <a:pt x="4376" y="1"/>
                    </a:moveTo>
                    <a:cubicBezTo>
                      <a:pt x="4340" y="1"/>
                      <a:pt x="4304" y="14"/>
                      <a:pt x="4275" y="43"/>
                    </a:cubicBezTo>
                    <a:lnTo>
                      <a:pt x="3796" y="534"/>
                    </a:lnTo>
                    <a:lnTo>
                      <a:pt x="345" y="534"/>
                    </a:lnTo>
                    <a:cubicBezTo>
                      <a:pt x="155" y="534"/>
                      <a:pt x="1" y="688"/>
                      <a:pt x="1" y="878"/>
                    </a:cubicBezTo>
                    <a:lnTo>
                      <a:pt x="1" y="2358"/>
                    </a:lnTo>
                    <a:cubicBezTo>
                      <a:pt x="1" y="2547"/>
                      <a:pt x="155" y="2702"/>
                      <a:pt x="345" y="2702"/>
                    </a:cubicBezTo>
                    <a:lnTo>
                      <a:pt x="4178" y="2702"/>
                    </a:lnTo>
                    <a:cubicBezTo>
                      <a:pt x="4368" y="2702"/>
                      <a:pt x="4522" y="2547"/>
                      <a:pt x="4522" y="2358"/>
                    </a:cubicBezTo>
                    <a:lnTo>
                      <a:pt x="4522" y="143"/>
                    </a:lnTo>
                    <a:cubicBezTo>
                      <a:pt x="4522" y="57"/>
                      <a:pt x="4450" y="1"/>
                      <a:pt x="4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rect b="b" l="l" r="r" t="t"/>
                <a:pathLst>
                  <a:path extrusionOk="0" fill="none" h="1" w="11483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-1026365" y="2830888"/>
              <a:ext cx="2036926" cy="1243854"/>
              <a:chOff x="1949351" y="2529300"/>
              <a:chExt cx="2036926" cy="1243854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536846" y="3397191"/>
                <a:ext cx="252647" cy="49461"/>
              </a:xfrm>
              <a:custGeom>
                <a:rect b="b" l="l" r="r" t="t"/>
                <a:pathLst>
                  <a:path extrusionOk="0" fill="none" h="446" w="2278">
                    <a:moveTo>
                      <a:pt x="1" y="1"/>
                    </a:moveTo>
                    <a:lnTo>
                      <a:pt x="2277" y="1"/>
                    </a:lnTo>
                    <a:lnTo>
                      <a:pt x="2277" y="445"/>
                    </a:lnTo>
                    <a:lnTo>
                      <a:pt x="1" y="4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536846" y="3151219"/>
                <a:ext cx="252647" cy="186977"/>
              </a:xfrm>
              <a:custGeom>
                <a:rect b="b" l="l" r="r" t="t"/>
                <a:pathLst>
                  <a:path extrusionOk="0" h="1686" w="2278">
                    <a:moveTo>
                      <a:pt x="403" y="0"/>
                    </a:moveTo>
                    <a:cubicBezTo>
                      <a:pt x="183" y="0"/>
                      <a:pt x="1" y="178"/>
                      <a:pt x="1" y="402"/>
                    </a:cubicBezTo>
                    <a:lnTo>
                      <a:pt x="1" y="1283"/>
                    </a:lnTo>
                    <a:cubicBezTo>
                      <a:pt x="1" y="1508"/>
                      <a:pt x="183" y="1685"/>
                      <a:pt x="403" y="1685"/>
                    </a:cubicBezTo>
                    <a:lnTo>
                      <a:pt x="1875" y="1685"/>
                    </a:lnTo>
                    <a:cubicBezTo>
                      <a:pt x="2099" y="1685"/>
                      <a:pt x="2277" y="1508"/>
                      <a:pt x="2277" y="1283"/>
                    </a:cubicBezTo>
                    <a:lnTo>
                      <a:pt x="2277" y="402"/>
                    </a:lnTo>
                    <a:cubicBezTo>
                      <a:pt x="2277" y="178"/>
                      <a:pt x="2099" y="0"/>
                      <a:pt x="1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536846" y="3495780"/>
                <a:ext cx="161703" cy="111"/>
              </a:xfrm>
              <a:custGeom>
                <a:rect b="b" l="l" r="r" t="t"/>
                <a:pathLst>
                  <a:path extrusionOk="0" fill="none" h="1" w="1458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536846" y="3528828"/>
                <a:ext cx="161703" cy="111"/>
              </a:xfrm>
              <a:custGeom>
                <a:rect b="b" l="l" r="r" t="t"/>
                <a:pathLst>
                  <a:path extrusionOk="0" fill="none" h="1" w="1458">
                    <a:moveTo>
                      <a:pt x="1" y="0"/>
                    </a:moveTo>
                    <a:lnTo>
                      <a:pt x="1458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36846" y="3561765"/>
                <a:ext cx="161703" cy="111"/>
              </a:xfrm>
              <a:custGeom>
                <a:rect b="b" l="l" r="r" t="t"/>
                <a:pathLst>
                  <a:path extrusionOk="0" fill="none" h="1" w="1458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990497" y="2529300"/>
                <a:ext cx="1995780" cy="1243854"/>
              </a:xfrm>
              <a:custGeom>
                <a:rect b="b" l="l" r="r" t="t"/>
                <a:pathLst>
                  <a:path extrusionOk="0" fill="none" h="11216" w="17995">
                    <a:moveTo>
                      <a:pt x="827" y="1"/>
                    </a:moveTo>
                    <a:lnTo>
                      <a:pt x="17167" y="1"/>
                    </a:lnTo>
                    <a:cubicBezTo>
                      <a:pt x="17623" y="1"/>
                      <a:pt x="17994" y="368"/>
                      <a:pt x="17994" y="824"/>
                    </a:cubicBezTo>
                    <a:lnTo>
                      <a:pt x="17994" y="10389"/>
                    </a:lnTo>
                    <a:cubicBezTo>
                      <a:pt x="17994" y="10849"/>
                      <a:pt x="17623" y="11216"/>
                      <a:pt x="17167" y="11216"/>
                    </a:cubicBezTo>
                    <a:lnTo>
                      <a:pt x="827" y="11216"/>
                    </a:lnTo>
                    <a:cubicBezTo>
                      <a:pt x="367" y="11216"/>
                      <a:pt x="0" y="10849"/>
                      <a:pt x="0" y="10389"/>
                    </a:cubicBezTo>
                    <a:lnTo>
                      <a:pt x="0" y="824"/>
                    </a:lnTo>
                    <a:cubicBezTo>
                      <a:pt x="0" y="368"/>
                      <a:pt x="367" y="1"/>
                      <a:pt x="82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391560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158438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925204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692526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459403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26170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990497" y="2867873"/>
                <a:ext cx="1401205" cy="607067"/>
              </a:xfrm>
              <a:custGeom>
                <a:rect b="b" l="l" r="r" t="t"/>
                <a:pathLst>
                  <a:path extrusionOk="0" fill="none" h="5474" w="12634">
                    <a:moveTo>
                      <a:pt x="0" y="3962"/>
                    </a:moveTo>
                    <a:lnTo>
                      <a:pt x="1901" y="2706"/>
                    </a:lnTo>
                    <a:cubicBezTo>
                      <a:pt x="2037" y="2613"/>
                      <a:pt x="2215" y="2617"/>
                      <a:pt x="2346" y="2710"/>
                    </a:cubicBezTo>
                    <a:lnTo>
                      <a:pt x="3753" y="3695"/>
                    </a:lnTo>
                    <a:cubicBezTo>
                      <a:pt x="3954" y="3835"/>
                      <a:pt x="4232" y="3761"/>
                      <a:pt x="4336" y="3541"/>
                    </a:cubicBezTo>
                    <a:lnTo>
                      <a:pt x="5894" y="325"/>
                    </a:lnTo>
                    <a:cubicBezTo>
                      <a:pt x="6048" y="1"/>
                      <a:pt x="6520" y="35"/>
                      <a:pt x="6628" y="376"/>
                    </a:cubicBezTo>
                    <a:lnTo>
                      <a:pt x="8120" y="5098"/>
                    </a:lnTo>
                    <a:cubicBezTo>
                      <a:pt x="8228" y="5446"/>
                      <a:pt x="8707" y="5473"/>
                      <a:pt x="8858" y="5145"/>
                    </a:cubicBezTo>
                    <a:lnTo>
                      <a:pt x="10242" y="2146"/>
                    </a:lnTo>
                    <a:cubicBezTo>
                      <a:pt x="10369" y="1867"/>
                      <a:pt x="10752" y="1833"/>
                      <a:pt x="10926" y="2084"/>
                    </a:cubicBezTo>
                    <a:lnTo>
                      <a:pt x="12634" y="451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528386" y="3037215"/>
                <a:ext cx="66988" cy="66540"/>
              </a:xfrm>
              <a:custGeom>
                <a:rect b="b" l="l" r="r" t="t"/>
                <a:pathLst>
                  <a:path extrusionOk="0" h="600" w="604">
                    <a:moveTo>
                      <a:pt x="302" y="0"/>
                    </a:moveTo>
                    <a:cubicBezTo>
                      <a:pt x="136" y="0"/>
                      <a:pt x="0" y="132"/>
                      <a:pt x="0" y="298"/>
                    </a:cubicBezTo>
                    <a:cubicBezTo>
                      <a:pt x="0" y="464"/>
                      <a:pt x="136" y="599"/>
                      <a:pt x="302" y="599"/>
                    </a:cubicBezTo>
                    <a:cubicBezTo>
                      <a:pt x="468" y="599"/>
                      <a:pt x="603" y="464"/>
                      <a:pt x="603" y="298"/>
                    </a:cubicBezTo>
                    <a:cubicBezTo>
                      <a:pt x="603" y="132"/>
                      <a:pt x="468" y="0"/>
                      <a:pt x="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076115" y="2749212"/>
                <a:ext cx="464370" cy="277472"/>
              </a:xfrm>
              <a:custGeom>
                <a:rect b="b" l="l" r="r" t="t"/>
                <a:pathLst>
                  <a:path extrusionOk="0" h="2502" w="4187">
                    <a:moveTo>
                      <a:pt x="322" y="0"/>
                    </a:moveTo>
                    <a:cubicBezTo>
                      <a:pt x="144" y="0"/>
                      <a:pt x="1" y="143"/>
                      <a:pt x="1" y="317"/>
                    </a:cubicBezTo>
                    <a:lnTo>
                      <a:pt x="1" y="1689"/>
                    </a:lnTo>
                    <a:cubicBezTo>
                      <a:pt x="1" y="1863"/>
                      <a:pt x="144" y="2006"/>
                      <a:pt x="322" y="2006"/>
                    </a:cubicBezTo>
                    <a:lnTo>
                      <a:pt x="3514" y="2006"/>
                    </a:lnTo>
                    <a:lnTo>
                      <a:pt x="3958" y="2462"/>
                    </a:lnTo>
                    <a:cubicBezTo>
                      <a:pt x="3986" y="2489"/>
                      <a:pt x="4019" y="2502"/>
                      <a:pt x="4052" y="2502"/>
                    </a:cubicBezTo>
                    <a:cubicBezTo>
                      <a:pt x="4121" y="2502"/>
                      <a:pt x="4186" y="2448"/>
                      <a:pt x="4186" y="2369"/>
                    </a:cubicBezTo>
                    <a:lnTo>
                      <a:pt x="4186" y="317"/>
                    </a:lnTo>
                    <a:cubicBezTo>
                      <a:pt x="4186" y="143"/>
                      <a:pt x="4043" y="0"/>
                      <a:pt x="38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949351" y="3630411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49351" y="3467945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949351" y="3305478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949351" y="3143012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949351" y="2980657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949351" y="2818191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949351" y="2655281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998513" y="3188480"/>
                <a:ext cx="121887" cy="121879"/>
              </a:xfrm>
              <a:custGeom>
                <a:rect b="b" l="l" r="r" t="t"/>
                <a:pathLst>
                  <a:path extrusionOk="0" fill="none" h="1099" w="1099">
                    <a:moveTo>
                      <a:pt x="1098" y="549"/>
                    </a:moveTo>
                    <a:cubicBezTo>
                      <a:pt x="1098" y="855"/>
                      <a:pt x="851" y="1098"/>
                      <a:pt x="550" y="1098"/>
                    </a:cubicBezTo>
                    <a:cubicBezTo>
                      <a:pt x="248" y="1098"/>
                      <a:pt x="1" y="855"/>
                      <a:pt x="1" y="549"/>
                    </a:cubicBezTo>
                    <a:cubicBezTo>
                      <a:pt x="1" y="248"/>
                      <a:pt x="248" y="1"/>
                      <a:pt x="550" y="1"/>
                    </a:cubicBezTo>
                    <a:cubicBezTo>
                      <a:pt x="851" y="1"/>
                      <a:pt x="1098" y="248"/>
                      <a:pt x="1098" y="54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391560" y="2618462"/>
                <a:ext cx="594242" cy="111"/>
              </a:xfrm>
              <a:custGeom>
                <a:rect b="b" l="l" r="r" t="t"/>
                <a:pathLst>
                  <a:path extrusionOk="0" fill="none" h="1" w="5358">
                    <a:moveTo>
                      <a:pt x="5357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" name="Google Shape;77;p2"/>
          <p:cNvGrpSpPr/>
          <p:nvPr/>
        </p:nvGrpSpPr>
        <p:grpSpPr>
          <a:xfrm>
            <a:off x="1425786" y="990143"/>
            <a:ext cx="7243162" cy="3589813"/>
            <a:chOff x="1425786" y="990143"/>
            <a:chExt cx="7243162" cy="3589813"/>
          </a:xfrm>
        </p:grpSpPr>
        <p:grpSp>
          <p:nvGrpSpPr>
            <p:cNvPr id="78" name="Google Shape;78;p2"/>
            <p:cNvGrpSpPr/>
            <p:nvPr/>
          </p:nvGrpSpPr>
          <p:grpSpPr>
            <a:xfrm>
              <a:off x="8118011" y="990143"/>
              <a:ext cx="550937" cy="753215"/>
              <a:chOff x="1660966" y="1509562"/>
              <a:chExt cx="164961" cy="22554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1425786" y="4092445"/>
              <a:ext cx="487873" cy="487511"/>
              <a:chOff x="1577683" y="3078597"/>
              <a:chExt cx="146079" cy="145979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rect b="b" l="l" r="r" t="t"/>
                <a:pathLst>
                  <a:path extrusionOk="0" h="1539" w="1539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rect b="b" l="l" r="r" t="t"/>
                <a:pathLst>
                  <a:path extrusionOk="0" fill="none" h="1362" w="1361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"/>
          <p:cNvSpPr txBox="1"/>
          <p:nvPr>
            <p:ph hasCustomPrompt="1" type="title"/>
          </p:nvPr>
        </p:nvSpPr>
        <p:spPr>
          <a:xfrm>
            <a:off x="721200" y="1619350"/>
            <a:ext cx="62151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1" name="Google Shape;451;p11"/>
          <p:cNvSpPr txBox="1"/>
          <p:nvPr>
            <p:ph idx="1" type="subTitle"/>
          </p:nvPr>
        </p:nvSpPr>
        <p:spPr>
          <a:xfrm>
            <a:off x="721200" y="2835175"/>
            <a:ext cx="62151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52" name="Google Shape;452;p11"/>
          <p:cNvGrpSpPr/>
          <p:nvPr/>
        </p:nvGrpSpPr>
        <p:grpSpPr>
          <a:xfrm>
            <a:off x="-1640613" y="-904778"/>
            <a:ext cx="14608445" cy="7965494"/>
            <a:chOff x="-1640613" y="-904778"/>
            <a:chExt cx="14608445" cy="7965494"/>
          </a:xfrm>
        </p:grpSpPr>
        <p:sp>
          <p:nvSpPr>
            <p:cNvPr id="453" name="Google Shape;453;p11"/>
            <p:cNvSpPr/>
            <p:nvPr/>
          </p:nvSpPr>
          <p:spPr>
            <a:xfrm>
              <a:off x="8020647" y="-904778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 rot="8100000">
              <a:off x="-1623391" y="4891840"/>
              <a:ext cx="3008457" cy="129485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55" name="Google Shape;455;p11"/>
          <p:cNvGrpSpPr/>
          <p:nvPr/>
        </p:nvGrpSpPr>
        <p:grpSpPr>
          <a:xfrm>
            <a:off x="-1377201" y="-2658544"/>
            <a:ext cx="11402913" cy="7642271"/>
            <a:chOff x="-1377201" y="-2658544"/>
            <a:chExt cx="11402913" cy="7642271"/>
          </a:xfrm>
        </p:grpSpPr>
        <p:grpSp>
          <p:nvGrpSpPr>
            <p:cNvPr id="456" name="Google Shape;456;p11"/>
            <p:cNvGrpSpPr/>
            <p:nvPr/>
          </p:nvGrpSpPr>
          <p:grpSpPr>
            <a:xfrm rot="5400000">
              <a:off x="-1377265" y="-204901"/>
              <a:ext cx="2092430" cy="2092302"/>
              <a:chOff x="4084984" y="3075410"/>
              <a:chExt cx="1280714" cy="1280714"/>
            </a:xfrm>
          </p:grpSpPr>
          <p:sp>
            <p:nvSpPr>
              <p:cNvPr id="457" name="Google Shape;457;p11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rect b="b" l="l" r="r" t="t"/>
                <a:pathLst>
                  <a:path extrusionOk="0" fill="none" h="38567" w="38567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rect b="b" l="l" r="r" t="t"/>
                <a:pathLst>
                  <a:path extrusionOk="0" fill="none" h="26250" w="1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rect b="b" l="l" r="r" t="t"/>
                <a:pathLst>
                  <a:path extrusionOk="0" fill="none" h="1" w="2625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2" name="Google Shape;462;p11"/>
            <p:cNvSpPr/>
            <p:nvPr/>
          </p:nvSpPr>
          <p:spPr>
            <a:xfrm>
              <a:off x="6832089" y="-2658544"/>
              <a:ext cx="3193623" cy="3193540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3" name="Google Shape;463;p11"/>
            <p:cNvGrpSpPr/>
            <p:nvPr/>
          </p:nvGrpSpPr>
          <p:grpSpPr>
            <a:xfrm rot="-9340271">
              <a:off x="178572" y="4072858"/>
              <a:ext cx="487871" cy="487506"/>
              <a:chOff x="1577683" y="3078597"/>
              <a:chExt cx="146079" cy="145979"/>
            </a:xfrm>
          </p:grpSpPr>
          <p:sp>
            <p:nvSpPr>
              <p:cNvPr id="464" name="Google Shape;464;p11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rect b="b" l="l" r="r" t="t"/>
                <a:pathLst>
                  <a:path extrusionOk="0" h="1539" w="1539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rect b="b" l="l" r="r" t="t"/>
                <a:pathLst>
                  <a:path extrusionOk="0" fill="none" h="1362" w="1361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" name="Google Shape;466;p11"/>
            <p:cNvGrpSpPr/>
            <p:nvPr/>
          </p:nvGrpSpPr>
          <p:grpSpPr>
            <a:xfrm>
              <a:off x="934845" y="4099082"/>
              <a:ext cx="884646" cy="884646"/>
              <a:chOff x="1667143" y="1228630"/>
              <a:chExt cx="871830" cy="871830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11"/>
            <p:cNvGrpSpPr/>
            <p:nvPr/>
          </p:nvGrpSpPr>
          <p:grpSpPr>
            <a:xfrm>
              <a:off x="8081711" y="3434740"/>
              <a:ext cx="1920955" cy="1264948"/>
              <a:chOff x="7052618" y="1945066"/>
              <a:chExt cx="1214104" cy="799537"/>
            </a:xfrm>
          </p:grpSpPr>
          <p:sp>
            <p:nvSpPr>
              <p:cNvPr id="472" name="Google Shape;472;p11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rect b="b" l="l" r="r" t="t"/>
                <a:pathLst>
                  <a:path extrusionOk="0" fill="none" h="7696" w="11687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rect b="b" l="l" r="r" t="t"/>
                <a:pathLst>
                  <a:path extrusionOk="0" fill="none" h="5489" w="8967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rect b="b" l="l" r="r" t="t"/>
                <a:pathLst>
                  <a:path extrusionOk="0" fill="none" h="4550" w="8967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rect b="b" l="l" r="r" t="t"/>
                <a:pathLst>
                  <a:path extrusionOk="0" h="492" w="492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rect b="b" l="l" r="r" t="t"/>
                <a:pathLst>
                  <a:path extrusionOk="0" h="492" w="496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rect b="b" l="l" r="r" t="t"/>
                <a:pathLst>
                  <a:path extrusionOk="0" h="496" w="492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rect b="b" l="l" r="r" t="t"/>
                <a:pathLst>
                  <a:path extrusionOk="0" fill="none" h="491" w="492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6" name="Google Shape;486;p13"/>
          <p:cNvSpPr txBox="1"/>
          <p:nvPr>
            <p:ph idx="1" type="subTitle"/>
          </p:nvPr>
        </p:nvSpPr>
        <p:spPr>
          <a:xfrm>
            <a:off x="718525" y="3523525"/>
            <a:ext cx="2444700" cy="4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87" name="Google Shape;487;p13"/>
          <p:cNvSpPr txBox="1"/>
          <p:nvPr>
            <p:ph idx="2" type="subTitle"/>
          </p:nvPr>
        </p:nvSpPr>
        <p:spPr>
          <a:xfrm>
            <a:off x="3349652" y="2250614"/>
            <a:ext cx="2444700" cy="4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88" name="Google Shape;488;p13"/>
          <p:cNvSpPr txBox="1"/>
          <p:nvPr>
            <p:ph idx="3" type="subTitle"/>
          </p:nvPr>
        </p:nvSpPr>
        <p:spPr>
          <a:xfrm>
            <a:off x="5980781" y="2250614"/>
            <a:ext cx="2444700" cy="4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89" name="Google Shape;489;p13"/>
          <p:cNvSpPr txBox="1"/>
          <p:nvPr>
            <p:ph idx="4" type="subTitle"/>
          </p:nvPr>
        </p:nvSpPr>
        <p:spPr>
          <a:xfrm>
            <a:off x="3349651" y="3523525"/>
            <a:ext cx="2444700" cy="4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90" name="Google Shape;490;p13"/>
          <p:cNvSpPr txBox="1"/>
          <p:nvPr>
            <p:ph idx="5" type="subTitle"/>
          </p:nvPr>
        </p:nvSpPr>
        <p:spPr>
          <a:xfrm>
            <a:off x="718520" y="2250614"/>
            <a:ext cx="2444700" cy="4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91" name="Google Shape;491;p13"/>
          <p:cNvSpPr txBox="1"/>
          <p:nvPr>
            <p:ph idx="6" type="subTitle"/>
          </p:nvPr>
        </p:nvSpPr>
        <p:spPr>
          <a:xfrm>
            <a:off x="5980777" y="3523525"/>
            <a:ext cx="2444700" cy="4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92" name="Google Shape;492;p13"/>
          <p:cNvSpPr txBox="1"/>
          <p:nvPr>
            <p:ph hasCustomPrompt="1" idx="7" type="title"/>
          </p:nvPr>
        </p:nvSpPr>
        <p:spPr>
          <a:xfrm>
            <a:off x="1191170" y="1752525"/>
            <a:ext cx="1499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3" name="Google Shape;493;p13"/>
          <p:cNvSpPr txBox="1"/>
          <p:nvPr>
            <p:ph hasCustomPrompt="1" idx="8" type="title"/>
          </p:nvPr>
        </p:nvSpPr>
        <p:spPr>
          <a:xfrm>
            <a:off x="3822302" y="1752525"/>
            <a:ext cx="1499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/>
          <p:nvPr>
            <p:ph hasCustomPrompt="1" idx="9" type="title"/>
          </p:nvPr>
        </p:nvSpPr>
        <p:spPr>
          <a:xfrm>
            <a:off x="6453431" y="1752525"/>
            <a:ext cx="1499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5" name="Google Shape;495;p13"/>
          <p:cNvSpPr txBox="1"/>
          <p:nvPr>
            <p:ph hasCustomPrompt="1" idx="13" type="title"/>
          </p:nvPr>
        </p:nvSpPr>
        <p:spPr>
          <a:xfrm>
            <a:off x="1191165" y="3025633"/>
            <a:ext cx="1499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6" name="Google Shape;496;p13"/>
          <p:cNvSpPr txBox="1"/>
          <p:nvPr>
            <p:ph hasCustomPrompt="1" idx="14" type="title"/>
          </p:nvPr>
        </p:nvSpPr>
        <p:spPr>
          <a:xfrm>
            <a:off x="3822300" y="3025633"/>
            <a:ext cx="1499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7" name="Google Shape;497;p13"/>
          <p:cNvSpPr txBox="1"/>
          <p:nvPr>
            <p:ph hasCustomPrompt="1" idx="15" type="title"/>
          </p:nvPr>
        </p:nvSpPr>
        <p:spPr>
          <a:xfrm>
            <a:off x="6453435" y="3025633"/>
            <a:ext cx="1499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498" name="Google Shape;498;p13"/>
          <p:cNvGrpSpPr/>
          <p:nvPr/>
        </p:nvGrpSpPr>
        <p:grpSpPr>
          <a:xfrm>
            <a:off x="-4119978" y="-1637428"/>
            <a:ext cx="15016098" cy="4737605"/>
            <a:chOff x="-4119978" y="-1637428"/>
            <a:chExt cx="15016098" cy="4737605"/>
          </a:xfrm>
        </p:grpSpPr>
        <p:sp>
          <p:nvSpPr>
            <p:cNvPr id="499" name="Google Shape;499;p13"/>
            <p:cNvSpPr/>
            <p:nvPr/>
          </p:nvSpPr>
          <p:spPr>
            <a:xfrm rot="1044411">
              <a:off x="7762883" y="-217973"/>
              <a:ext cx="3008474" cy="1294687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-4119978" y="-1637428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232136" y="744895"/>
            <a:ext cx="487873" cy="487511"/>
            <a:chOff x="1577683" y="3078597"/>
            <a:chExt cx="146079" cy="145979"/>
          </a:xfrm>
        </p:grpSpPr>
        <p:sp>
          <p:nvSpPr>
            <p:cNvPr id="502" name="Google Shape;502;p13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13"/>
          <p:cNvGrpSpPr/>
          <p:nvPr/>
        </p:nvGrpSpPr>
        <p:grpSpPr>
          <a:xfrm>
            <a:off x="-741446" y="-2667477"/>
            <a:ext cx="12513958" cy="8260130"/>
            <a:chOff x="-741446" y="-2667477"/>
            <a:chExt cx="12513958" cy="8260130"/>
          </a:xfrm>
        </p:grpSpPr>
        <p:sp>
          <p:nvSpPr>
            <p:cNvPr id="505" name="Google Shape;505;p13"/>
            <p:cNvSpPr/>
            <p:nvPr/>
          </p:nvSpPr>
          <p:spPr>
            <a:xfrm>
              <a:off x="-671029" y="-2667477"/>
              <a:ext cx="3193540" cy="3193540"/>
            </a:xfrm>
            <a:custGeom>
              <a:rect b="b" l="l" r="r" t="t"/>
              <a:pathLst>
                <a:path extrusionOk="0" fill="none" h="38567" w="38567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6" name="Google Shape;506;p13"/>
            <p:cNvGrpSpPr/>
            <p:nvPr/>
          </p:nvGrpSpPr>
          <p:grpSpPr>
            <a:xfrm>
              <a:off x="-741446" y="3493337"/>
              <a:ext cx="1273551" cy="1435933"/>
              <a:chOff x="4330704" y="3013150"/>
              <a:chExt cx="1273551" cy="1435933"/>
            </a:xfrm>
          </p:grpSpPr>
          <p:sp>
            <p:nvSpPr>
              <p:cNvPr id="507" name="Google Shape;507;p13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rect b="b" l="l" r="r" t="t"/>
                <a:pathLst>
                  <a:path extrusionOk="0" fill="none" h="12948" w="11483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rect b="b" l="l" r="r" t="t"/>
                <a:pathLst>
                  <a:path extrusionOk="0" fill="none" h="8558" w="11483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rect b="b" l="l" r="r" t="t"/>
                <a:pathLst>
                  <a:path extrusionOk="0" h="650" w="651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rect b="b" l="l" r="r" t="t"/>
                <a:pathLst>
                  <a:path extrusionOk="0" fill="none" h="650" w="65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4535989" y="3560101"/>
                <a:ext cx="501635" cy="299652"/>
              </a:xfrm>
              <a:custGeom>
                <a:rect b="b" l="l" r="r" t="t"/>
                <a:pathLst>
                  <a:path extrusionOk="0" h="2702" w="4523">
                    <a:moveTo>
                      <a:pt x="4376" y="1"/>
                    </a:moveTo>
                    <a:cubicBezTo>
                      <a:pt x="4340" y="1"/>
                      <a:pt x="4304" y="14"/>
                      <a:pt x="4275" y="43"/>
                    </a:cubicBezTo>
                    <a:lnTo>
                      <a:pt x="3796" y="534"/>
                    </a:lnTo>
                    <a:lnTo>
                      <a:pt x="345" y="534"/>
                    </a:lnTo>
                    <a:cubicBezTo>
                      <a:pt x="155" y="534"/>
                      <a:pt x="1" y="688"/>
                      <a:pt x="1" y="878"/>
                    </a:cubicBezTo>
                    <a:lnTo>
                      <a:pt x="1" y="2358"/>
                    </a:lnTo>
                    <a:cubicBezTo>
                      <a:pt x="1" y="2547"/>
                      <a:pt x="155" y="2702"/>
                      <a:pt x="345" y="2702"/>
                    </a:cubicBezTo>
                    <a:lnTo>
                      <a:pt x="4178" y="2702"/>
                    </a:lnTo>
                    <a:cubicBezTo>
                      <a:pt x="4368" y="2702"/>
                      <a:pt x="4522" y="2547"/>
                      <a:pt x="4522" y="2358"/>
                    </a:cubicBezTo>
                    <a:lnTo>
                      <a:pt x="4522" y="143"/>
                    </a:lnTo>
                    <a:cubicBezTo>
                      <a:pt x="4522" y="57"/>
                      <a:pt x="4450" y="1"/>
                      <a:pt x="4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rect b="b" l="l" r="r" t="t"/>
                <a:pathLst>
                  <a:path extrusionOk="0" fill="none" h="1" w="11483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1" name="Google Shape;521;p13"/>
            <p:cNvGrpSpPr/>
            <p:nvPr/>
          </p:nvGrpSpPr>
          <p:grpSpPr>
            <a:xfrm>
              <a:off x="8026589" y="4608503"/>
              <a:ext cx="2008305" cy="984150"/>
              <a:chOff x="4961614" y="1093928"/>
              <a:chExt cx="2008305" cy="984150"/>
            </a:xfrm>
          </p:grpSpPr>
          <p:sp>
            <p:nvSpPr>
              <p:cNvPr id="522" name="Google Shape;522;p13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rect b="b" l="l" r="r" t="t"/>
                <a:pathLst>
                  <a:path extrusionOk="0" fill="none" h="0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rect b="b" l="l" r="r" t="t"/>
                <a:pathLst>
                  <a:path extrusionOk="0" fill="none" h="6976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rect b="b" l="l" r="r" t="t"/>
                <a:pathLst>
                  <a:path extrusionOk="0" h="3487" w="1206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rect b="b" l="l" r="r" t="t"/>
                <a:pathLst>
                  <a:path extrusionOk="0" fill="none" h="5376" w="1206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rect b="b" l="l" r="r" t="t"/>
                <a:pathLst>
                  <a:path extrusionOk="0" fill="none" h="6976" w="1211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3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rect b="b" l="l" r="r" t="t"/>
                <a:pathLst>
                  <a:path extrusionOk="0" h="6976" w="1207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rect b="b" l="l" r="r" t="t"/>
                <a:pathLst>
                  <a:path extrusionOk="0" h="3807" w="1207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rect b="b" l="l" r="r" t="t"/>
                <a:pathLst>
                  <a:path extrusionOk="0" fill="none" h="2389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rect b="b" l="l" r="r" t="t"/>
                <a:pathLst>
                  <a:path extrusionOk="0" fill="none" h="6976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rect b="b" l="l" r="r" t="t"/>
                <a:pathLst>
                  <a:path extrusionOk="0" fill="none" h="4793" w="15174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rect b="b" l="l" r="r" t="t"/>
                <a:pathLst>
                  <a:path extrusionOk="0" fill="none" h="9473" w="19332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4" name="Google Shape;544;p13"/>
            <p:cNvSpPr/>
            <p:nvPr/>
          </p:nvSpPr>
          <p:spPr>
            <a:xfrm>
              <a:off x="8578971" y="-1477077"/>
              <a:ext cx="3193540" cy="3193540"/>
            </a:xfrm>
            <a:custGeom>
              <a:rect b="b" l="l" r="r" t="t"/>
              <a:pathLst>
                <a:path extrusionOk="0" fill="none" h="38567" w="38567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7" name="Google Shape;547;p14"/>
          <p:cNvGrpSpPr/>
          <p:nvPr/>
        </p:nvGrpSpPr>
        <p:grpSpPr>
          <a:xfrm>
            <a:off x="-760857" y="-1371736"/>
            <a:ext cx="11504457" cy="7267273"/>
            <a:chOff x="-760857" y="-1371736"/>
            <a:chExt cx="11504457" cy="7267273"/>
          </a:xfrm>
        </p:grpSpPr>
        <p:sp>
          <p:nvSpPr>
            <p:cNvPr id="548" name="Google Shape;548;p14"/>
            <p:cNvSpPr/>
            <p:nvPr/>
          </p:nvSpPr>
          <p:spPr>
            <a:xfrm rot="6138566">
              <a:off x="-1311890" y="-411464"/>
              <a:ext cx="3008565" cy="1294857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8424000" y="3575938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50" name="Google Shape;550;p14"/>
          <p:cNvSpPr/>
          <p:nvPr/>
        </p:nvSpPr>
        <p:spPr>
          <a:xfrm>
            <a:off x="6697764" y="4608506"/>
            <a:ext cx="3193623" cy="3193540"/>
          </a:xfrm>
          <a:custGeom>
            <a:rect b="b" l="l" r="r" t="t"/>
            <a:pathLst>
              <a:path extrusionOk="0" fill="none" h="38567" w="38568">
                <a:moveTo>
                  <a:pt x="38567" y="19281"/>
                </a:moveTo>
                <a:cubicBezTo>
                  <a:pt x="38567" y="24394"/>
                  <a:pt x="36534" y="29299"/>
                  <a:pt x="32917" y="32916"/>
                </a:cubicBezTo>
                <a:cubicBezTo>
                  <a:pt x="29303" y="36534"/>
                  <a:pt x="24399" y="38566"/>
                  <a:pt x="19282" y="38566"/>
                </a:cubicBezTo>
                <a:cubicBezTo>
                  <a:pt x="14169" y="38566"/>
                  <a:pt x="9265" y="36534"/>
                  <a:pt x="5647" y="32916"/>
                </a:cubicBezTo>
                <a:cubicBezTo>
                  <a:pt x="2034" y="29299"/>
                  <a:pt x="1" y="24394"/>
                  <a:pt x="1" y="19281"/>
                </a:cubicBezTo>
                <a:cubicBezTo>
                  <a:pt x="1" y="8630"/>
                  <a:pt x="8635" y="0"/>
                  <a:pt x="19282" y="0"/>
                </a:cubicBezTo>
                <a:cubicBezTo>
                  <a:pt x="24399" y="0"/>
                  <a:pt x="29303" y="2029"/>
                  <a:pt x="32917" y="5647"/>
                </a:cubicBezTo>
                <a:cubicBezTo>
                  <a:pt x="36534" y="9264"/>
                  <a:pt x="38567" y="14168"/>
                  <a:pt x="38567" y="19281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38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14"/>
          <p:cNvGrpSpPr/>
          <p:nvPr/>
        </p:nvGrpSpPr>
        <p:grpSpPr>
          <a:xfrm>
            <a:off x="-11" y="1120898"/>
            <a:ext cx="9292247" cy="3153158"/>
            <a:chOff x="-11" y="1120898"/>
            <a:chExt cx="9292247" cy="3153158"/>
          </a:xfrm>
        </p:grpSpPr>
        <p:grpSp>
          <p:nvGrpSpPr>
            <p:cNvPr id="552" name="Google Shape;552;p14"/>
            <p:cNvGrpSpPr/>
            <p:nvPr/>
          </p:nvGrpSpPr>
          <p:grpSpPr>
            <a:xfrm rot="-9621117">
              <a:off x="110568" y="1191600"/>
              <a:ext cx="550947" cy="753217"/>
              <a:chOff x="1660966" y="1509562"/>
              <a:chExt cx="164961" cy="225541"/>
            </a:xfrm>
          </p:grpSpPr>
          <p:sp>
            <p:nvSpPr>
              <p:cNvPr id="553" name="Google Shape;553;p14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" name="Google Shape;555;p14"/>
            <p:cNvGrpSpPr/>
            <p:nvPr/>
          </p:nvGrpSpPr>
          <p:grpSpPr>
            <a:xfrm rot="2412453">
              <a:off x="8563276" y="3431998"/>
              <a:ext cx="550928" cy="753216"/>
              <a:chOff x="1660966" y="1509562"/>
              <a:chExt cx="164961" cy="225541"/>
            </a:xfrm>
          </p:grpSpPr>
          <p:sp>
            <p:nvSpPr>
              <p:cNvPr id="556" name="Google Shape;556;p14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0" name="Google Shape;560;p15"/>
          <p:cNvGrpSpPr/>
          <p:nvPr/>
        </p:nvGrpSpPr>
        <p:grpSpPr>
          <a:xfrm>
            <a:off x="-2354203" y="-1823275"/>
            <a:ext cx="12888267" cy="10955952"/>
            <a:chOff x="-2354203" y="-1823275"/>
            <a:chExt cx="12888267" cy="10955952"/>
          </a:xfrm>
        </p:grpSpPr>
        <p:sp>
          <p:nvSpPr>
            <p:cNvPr id="561" name="Google Shape;561;p15"/>
            <p:cNvSpPr/>
            <p:nvPr/>
          </p:nvSpPr>
          <p:spPr>
            <a:xfrm>
              <a:off x="-2354203" y="4395072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 rot="-4500134">
              <a:off x="7953705" y="-1562635"/>
              <a:ext cx="2319719" cy="2319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63" name="Google Shape;563;p15"/>
          <p:cNvGrpSpPr/>
          <p:nvPr/>
        </p:nvGrpSpPr>
        <p:grpSpPr>
          <a:xfrm>
            <a:off x="-418268" y="193724"/>
            <a:ext cx="1075315" cy="1075315"/>
            <a:chOff x="1667143" y="1228630"/>
            <a:chExt cx="871830" cy="871830"/>
          </a:xfrm>
        </p:grpSpPr>
        <p:sp>
          <p:nvSpPr>
            <p:cNvPr id="564" name="Google Shape;564;p15"/>
            <p:cNvSpPr/>
            <p:nvPr/>
          </p:nvSpPr>
          <p:spPr>
            <a:xfrm>
              <a:off x="2103085" y="1228630"/>
              <a:ext cx="33" cy="871830"/>
            </a:xfrm>
            <a:custGeom>
              <a:rect b="b" l="l" r="r" t="t"/>
              <a:pathLst>
                <a:path extrusionOk="0" fill="none" h="26254" w="1">
                  <a:moveTo>
                    <a:pt x="1" y="1"/>
                  </a:moveTo>
                  <a:lnTo>
                    <a:pt x="1" y="26254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1667143" y="1664606"/>
              <a:ext cx="871830" cy="33"/>
            </a:xfrm>
            <a:custGeom>
              <a:rect b="b" l="l" r="r" t="t"/>
              <a:pathLst>
                <a:path extrusionOk="0" fill="none" h="1" w="26254">
                  <a:moveTo>
                    <a:pt x="2625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1794824" y="1356344"/>
              <a:ext cx="616464" cy="616431"/>
            </a:xfrm>
            <a:custGeom>
              <a:rect b="b" l="l" r="r" t="t"/>
              <a:pathLst>
                <a:path extrusionOk="0" fill="none" h="18563" w="18564">
                  <a:moveTo>
                    <a:pt x="18563" y="0"/>
                  </a:moveTo>
                  <a:lnTo>
                    <a:pt x="1" y="18563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1794824" y="1356344"/>
              <a:ext cx="616464" cy="616431"/>
            </a:xfrm>
            <a:custGeom>
              <a:rect b="b" l="l" r="r" t="t"/>
              <a:pathLst>
                <a:path extrusionOk="0" fill="none" h="18563" w="18564">
                  <a:moveTo>
                    <a:pt x="18563" y="18563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15"/>
          <p:cNvGrpSpPr/>
          <p:nvPr/>
        </p:nvGrpSpPr>
        <p:grpSpPr>
          <a:xfrm>
            <a:off x="268836" y="4169393"/>
            <a:ext cx="550937" cy="753215"/>
            <a:chOff x="1660966" y="1509562"/>
            <a:chExt cx="164961" cy="225541"/>
          </a:xfrm>
        </p:grpSpPr>
        <p:sp>
          <p:nvSpPr>
            <p:cNvPr id="569" name="Google Shape;569;p15"/>
            <p:cNvSpPr/>
            <p:nvPr/>
          </p:nvSpPr>
          <p:spPr>
            <a:xfrm>
              <a:off x="1774788" y="1683996"/>
              <a:ext cx="51140" cy="51106"/>
            </a:xfrm>
            <a:custGeom>
              <a:rect b="b" l="l" r="r" t="t"/>
              <a:pathLst>
                <a:path extrusionOk="0" h="1539" w="154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1660966" y="1509562"/>
              <a:ext cx="41111" cy="41111"/>
            </a:xfrm>
            <a:custGeom>
              <a:rect b="b" l="l" r="r" t="t"/>
              <a:pathLst>
                <a:path extrusionOk="0" fill="none" h="1238" w="1238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5"/>
          <p:cNvSpPr/>
          <p:nvPr/>
        </p:nvSpPr>
        <p:spPr>
          <a:xfrm rot="-4499950">
            <a:off x="8711540" y="-149106"/>
            <a:ext cx="3193596" cy="3193513"/>
          </a:xfrm>
          <a:custGeom>
            <a:rect b="b" l="l" r="r" t="t"/>
            <a:pathLst>
              <a:path extrusionOk="0" fill="none" h="38567" w="38568">
                <a:moveTo>
                  <a:pt x="38567" y="19281"/>
                </a:moveTo>
                <a:cubicBezTo>
                  <a:pt x="38567" y="24394"/>
                  <a:pt x="36534" y="29299"/>
                  <a:pt x="32917" y="32916"/>
                </a:cubicBezTo>
                <a:cubicBezTo>
                  <a:pt x="29303" y="36534"/>
                  <a:pt x="24399" y="38566"/>
                  <a:pt x="19282" y="38566"/>
                </a:cubicBezTo>
                <a:cubicBezTo>
                  <a:pt x="14169" y="38566"/>
                  <a:pt x="9265" y="36534"/>
                  <a:pt x="5647" y="32916"/>
                </a:cubicBezTo>
                <a:cubicBezTo>
                  <a:pt x="2034" y="29299"/>
                  <a:pt x="1" y="24394"/>
                  <a:pt x="1" y="19281"/>
                </a:cubicBezTo>
                <a:cubicBezTo>
                  <a:pt x="1" y="8630"/>
                  <a:pt x="8635" y="0"/>
                  <a:pt x="19282" y="0"/>
                </a:cubicBezTo>
                <a:cubicBezTo>
                  <a:pt x="24399" y="0"/>
                  <a:pt x="29303" y="2029"/>
                  <a:pt x="32917" y="5647"/>
                </a:cubicBezTo>
                <a:cubicBezTo>
                  <a:pt x="36534" y="9264"/>
                  <a:pt x="38567" y="14168"/>
                  <a:pt x="38567" y="19281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38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15"/>
          <p:cNvGrpSpPr/>
          <p:nvPr/>
        </p:nvGrpSpPr>
        <p:grpSpPr>
          <a:xfrm rot="-3213581">
            <a:off x="7858692" y="-75027"/>
            <a:ext cx="550939" cy="753214"/>
            <a:chOff x="1660966" y="1509562"/>
            <a:chExt cx="164961" cy="225541"/>
          </a:xfrm>
        </p:grpSpPr>
        <p:sp>
          <p:nvSpPr>
            <p:cNvPr id="573" name="Google Shape;573;p15"/>
            <p:cNvSpPr/>
            <p:nvPr/>
          </p:nvSpPr>
          <p:spPr>
            <a:xfrm>
              <a:off x="1774788" y="1683996"/>
              <a:ext cx="51140" cy="51106"/>
            </a:xfrm>
            <a:custGeom>
              <a:rect b="b" l="l" r="r" t="t"/>
              <a:pathLst>
                <a:path extrusionOk="0" h="1539" w="154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1660966" y="1509562"/>
              <a:ext cx="41111" cy="41111"/>
            </a:xfrm>
            <a:custGeom>
              <a:rect b="b" l="l" r="r" t="t"/>
              <a:pathLst>
                <a:path extrusionOk="0" fill="none" h="1238" w="1238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7" name="Google Shape;577;p16"/>
          <p:cNvSpPr/>
          <p:nvPr/>
        </p:nvSpPr>
        <p:spPr>
          <a:xfrm rot="1799915">
            <a:off x="8108632" y="4593785"/>
            <a:ext cx="3008529" cy="1294861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8" name="Google Shape;578;p16"/>
          <p:cNvGrpSpPr/>
          <p:nvPr/>
        </p:nvGrpSpPr>
        <p:grpSpPr>
          <a:xfrm rot="3600025">
            <a:off x="8476246" y="3834570"/>
            <a:ext cx="487879" cy="487514"/>
            <a:chOff x="1577683" y="3078597"/>
            <a:chExt cx="146079" cy="145979"/>
          </a:xfrm>
        </p:grpSpPr>
        <p:sp>
          <p:nvSpPr>
            <p:cNvPr id="579" name="Google Shape;579;p16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16"/>
          <p:cNvGrpSpPr/>
          <p:nvPr/>
        </p:nvGrpSpPr>
        <p:grpSpPr>
          <a:xfrm rot="-6299907">
            <a:off x="6485492" y="4641174"/>
            <a:ext cx="1075331" cy="1075331"/>
            <a:chOff x="1667143" y="1228630"/>
            <a:chExt cx="871830" cy="871830"/>
          </a:xfrm>
        </p:grpSpPr>
        <p:sp>
          <p:nvSpPr>
            <p:cNvPr id="582" name="Google Shape;582;p16"/>
            <p:cNvSpPr/>
            <p:nvPr/>
          </p:nvSpPr>
          <p:spPr>
            <a:xfrm>
              <a:off x="2103085" y="1228630"/>
              <a:ext cx="33" cy="871830"/>
            </a:xfrm>
            <a:custGeom>
              <a:rect b="b" l="l" r="r" t="t"/>
              <a:pathLst>
                <a:path extrusionOk="0" fill="none" h="26254" w="1">
                  <a:moveTo>
                    <a:pt x="1" y="1"/>
                  </a:moveTo>
                  <a:lnTo>
                    <a:pt x="1" y="26254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1667143" y="1664606"/>
              <a:ext cx="871830" cy="33"/>
            </a:xfrm>
            <a:custGeom>
              <a:rect b="b" l="l" r="r" t="t"/>
              <a:pathLst>
                <a:path extrusionOk="0" fill="none" h="1" w="26254">
                  <a:moveTo>
                    <a:pt x="2625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1794824" y="1356344"/>
              <a:ext cx="616464" cy="616431"/>
            </a:xfrm>
            <a:custGeom>
              <a:rect b="b" l="l" r="r" t="t"/>
              <a:pathLst>
                <a:path extrusionOk="0" fill="none" h="18563" w="18564">
                  <a:moveTo>
                    <a:pt x="18563" y="0"/>
                  </a:moveTo>
                  <a:lnTo>
                    <a:pt x="1" y="18563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1794824" y="1356344"/>
              <a:ext cx="616464" cy="616431"/>
            </a:xfrm>
            <a:custGeom>
              <a:rect b="b" l="l" r="r" t="t"/>
              <a:pathLst>
                <a:path extrusionOk="0" fill="none" h="18563" w="18564">
                  <a:moveTo>
                    <a:pt x="18563" y="18563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16"/>
          <p:cNvGrpSpPr/>
          <p:nvPr/>
        </p:nvGrpSpPr>
        <p:grpSpPr>
          <a:xfrm rot="-4735353">
            <a:off x="356072" y="212291"/>
            <a:ext cx="487877" cy="487513"/>
            <a:chOff x="1577683" y="3078597"/>
            <a:chExt cx="146079" cy="145979"/>
          </a:xfrm>
        </p:grpSpPr>
        <p:sp>
          <p:nvSpPr>
            <p:cNvPr id="587" name="Google Shape;587;p16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"/>
          <p:cNvSpPr txBox="1"/>
          <p:nvPr>
            <p:ph idx="1" type="subTitle"/>
          </p:nvPr>
        </p:nvSpPr>
        <p:spPr>
          <a:xfrm>
            <a:off x="4155450" y="1909025"/>
            <a:ext cx="4273500" cy="22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591" name="Google Shape;591;p17"/>
          <p:cNvSpPr txBox="1"/>
          <p:nvPr>
            <p:ph type="title"/>
          </p:nvPr>
        </p:nvSpPr>
        <p:spPr>
          <a:xfrm>
            <a:off x="4155450" y="629425"/>
            <a:ext cx="42735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2" name="Google Shape;592;p17"/>
          <p:cNvSpPr/>
          <p:nvPr/>
        </p:nvSpPr>
        <p:spPr>
          <a:xfrm rot="1799915">
            <a:off x="8108632" y="4593785"/>
            <a:ext cx="3008529" cy="1294861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93" name="Google Shape;593;p17"/>
          <p:cNvGrpSpPr/>
          <p:nvPr/>
        </p:nvGrpSpPr>
        <p:grpSpPr>
          <a:xfrm rot="3600025">
            <a:off x="8476246" y="3834570"/>
            <a:ext cx="487879" cy="487514"/>
            <a:chOff x="1577683" y="3078597"/>
            <a:chExt cx="146079" cy="145979"/>
          </a:xfrm>
        </p:grpSpPr>
        <p:sp>
          <p:nvSpPr>
            <p:cNvPr id="594" name="Google Shape;594;p17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17"/>
          <p:cNvGrpSpPr/>
          <p:nvPr/>
        </p:nvGrpSpPr>
        <p:grpSpPr>
          <a:xfrm rot="-6299907">
            <a:off x="6485492" y="4641174"/>
            <a:ext cx="1075331" cy="1075331"/>
            <a:chOff x="1667143" y="1228630"/>
            <a:chExt cx="871830" cy="871830"/>
          </a:xfrm>
        </p:grpSpPr>
        <p:sp>
          <p:nvSpPr>
            <p:cNvPr id="597" name="Google Shape;597;p17"/>
            <p:cNvSpPr/>
            <p:nvPr/>
          </p:nvSpPr>
          <p:spPr>
            <a:xfrm>
              <a:off x="2103085" y="1228630"/>
              <a:ext cx="33" cy="871830"/>
            </a:xfrm>
            <a:custGeom>
              <a:rect b="b" l="l" r="r" t="t"/>
              <a:pathLst>
                <a:path extrusionOk="0" fill="none" h="26254" w="1">
                  <a:moveTo>
                    <a:pt x="1" y="1"/>
                  </a:moveTo>
                  <a:lnTo>
                    <a:pt x="1" y="26254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1667143" y="1664606"/>
              <a:ext cx="871830" cy="33"/>
            </a:xfrm>
            <a:custGeom>
              <a:rect b="b" l="l" r="r" t="t"/>
              <a:pathLst>
                <a:path extrusionOk="0" fill="none" h="1" w="26254">
                  <a:moveTo>
                    <a:pt x="2625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1794824" y="1356344"/>
              <a:ext cx="616464" cy="616431"/>
            </a:xfrm>
            <a:custGeom>
              <a:rect b="b" l="l" r="r" t="t"/>
              <a:pathLst>
                <a:path extrusionOk="0" fill="none" h="18563" w="18564">
                  <a:moveTo>
                    <a:pt x="18563" y="0"/>
                  </a:moveTo>
                  <a:lnTo>
                    <a:pt x="1" y="18563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1794824" y="1356344"/>
              <a:ext cx="616464" cy="616431"/>
            </a:xfrm>
            <a:custGeom>
              <a:rect b="b" l="l" r="r" t="t"/>
              <a:pathLst>
                <a:path extrusionOk="0" fill="none" h="18563" w="18564">
                  <a:moveTo>
                    <a:pt x="18563" y="18563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3" name="Google Shape;603;p18"/>
          <p:cNvSpPr txBox="1"/>
          <p:nvPr>
            <p:ph idx="1" type="subTitle"/>
          </p:nvPr>
        </p:nvSpPr>
        <p:spPr>
          <a:xfrm>
            <a:off x="711418" y="2519233"/>
            <a:ext cx="24507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04" name="Google Shape;604;p18"/>
          <p:cNvSpPr txBox="1"/>
          <p:nvPr>
            <p:ph idx="2" type="subTitle"/>
          </p:nvPr>
        </p:nvSpPr>
        <p:spPr>
          <a:xfrm>
            <a:off x="711418" y="2892900"/>
            <a:ext cx="24507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5" name="Google Shape;605;p18"/>
          <p:cNvSpPr txBox="1"/>
          <p:nvPr>
            <p:ph idx="3" type="subTitle"/>
          </p:nvPr>
        </p:nvSpPr>
        <p:spPr>
          <a:xfrm>
            <a:off x="3346650" y="2892900"/>
            <a:ext cx="24507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6" name="Google Shape;606;p18"/>
          <p:cNvSpPr txBox="1"/>
          <p:nvPr>
            <p:ph idx="4" type="subTitle"/>
          </p:nvPr>
        </p:nvSpPr>
        <p:spPr>
          <a:xfrm>
            <a:off x="5982979" y="2892900"/>
            <a:ext cx="24507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7" name="Google Shape;607;p18"/>
          <p:cNvSpPr txBox="1"/>
          <p:nvPr>
            <p:ph idx="5" type="subTitle"/>
          </p:nvPr>
        </p:nvSpPr>
        <p:spPr>
          <a:xfrm>
            <a:off x="3346650" y="2519233"/>
            <a:ext cx="24507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08" name="Google Shape;608;p18"/>
          <p:cNvSpPr txBox="1"/>
          <p:nvPr>
            <p:ph idx="6" type="subTitle"/>
          </p:nvPr>
        </p:nvSpPr>
        <p:spPr>
          <a:xfrm>
            <a:off x="5982979" y="2519233"/>
            <a:ext cx="24507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09" name="Google Shape;609;p18"/>
          <p:cNvSpPr/>
          <p:nvPr/>
        </p:nvSpPr>
        <p:spPr>
          <a:xfrm rot="1799915">
            <a:off x="8108632" y="4593785"/>
            <a:ext cx="3008529" cy="1294861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0" name="Google Shape;610;p18"/>
          <p:cNvGrpSpPr/>
          <p:nvPr/>
        </p:nvGrpSpPr>
        <p:grpSpPr>
          <a:xfrm rot="3600025">
            <a:off x="8476246" y="3834570"/>
            <a:ext cx="487879" cy="487514"/>
            <a:chOff x="1577683" y="3078597"/>
            <a:chExt cx="146079" cy="145979"/>
          </a:xfrm>
        </p:grpSpPr>
        <p:sp>
          <p:nvSpPr>
            <p:cNvPr id="611" name="Google Shape;611;p18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8"/>
          <p:cNvGrpSpPr/>
          <p:nvPr/>
        </p:nvGrpSpPr>
        <p:grpSpPr>
          <a:xfrm>
            <a:off x="-728350" y="199747"/>
            <a:ext cx="8714800" cy="5637585"/>
            <a:chOff x="-728350" y="199747"/>
            <a:chExt cx="8714800" cy="5637585"/>
          </a:xfrm>
        </p:grpSpPr>
        <p:grpSp>
          <p:nvGrpSpPr>
            <p:cNvPr id="614" name="Google Shape;614;p18"/>
            <p:cNvGrpSpPr/>
            <p:nvPr/>
          </p:nvGrpSpPr>
          <p:grpSpPr>
            <a:xfrm>
              <a:off x="-534433" y="3836795"/>
              <a:ext cx="1249531" cy="1118661"/>
              <a:chOff x="5937617" y="2441745"/>
              <a:chExt cx="1249531" cy="1118661"/>
            </a:xfrm>
          </p:grpSpPr>
          <p:sp>
            <p:nvSpPr>
              <p:cNvPr id="615" name="Google Shape;615;p18"/>
              <p:cNvSpPr/>
              <p:nvPr/>
            </p:nvSpPr>
            <p:spPr>
              <a:xfrm>
                <a:off x="6498493" y="2579809"/>
                <a:ext cx="381570" cy="345850"/>
              </a:xfrm>
              <a:custGeom>
                <a:rect b="b" l="l" r="r" t="t"/>
                <a:pathLst>
                  <a:path extrusionOk="0" h="3329" w="3673">
                    <a:moveTo>
                      <a:pt x="2343" y="1"/>
                    </a:moveTo>
                    <a:lnTo>
                      <a:pt x="1" y="2347"/>
                    </a:lnTo>
                    <a:cubicBezTo>
                      <a:pt x="221" y="2567"/>
                      <a:pt x="356" y="2872"/>
                      <a:pt x="356" y="3208"/>
                    </a:cubicBezTo>
                    <a:cubicBezTo>
                      <a:pt x="356" y="3220"/>
                      <a:pt x="356" y="3228"/>
                      <a:pt x="356" y="3239"/>
                    </a:cubicBezTo>
                    <a:lnTo>
                      <a:pt x="3672" y="3328"/>
                    </a:lnTo>
                    <a:cubicBezTo>
                      <a:pt x="3672" y="3290"/>
                      <a:pt x="3672" y="3247"/>
                      <a:pt x="3672" y="3208"/>
                    </a:cubicBezTo>
                    <a:cubicBezTo>
                      <a:pt x="3672" y="1956"/>
                      <a:pt x="3166" y="820"/>
                      <a:pt x="2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5937617" y="2441745"/>
                <a:ext cx="471430" cy="471453"/>
              </a:xfrm>
              <a:custGeom>
                <a:rect b="b" l="l" r="r" t="t"/>
                <a:pathLst>
                  <a:path extrusionOk="0" h="4538" w="4538">
                    <a:moveTo>
                      <a:pt x="4538" y="0"/>
                    </a:moveTo>
                    <a:cubicBezTo>
                      <a:pt x="2034" y="0"/>
                      <a:pt x="1" y="2033"/>
                      <a:pt x="1" y="4537"/>
                    </a:cubicBezTo>
                    <a:lnTo>
                      <a:pt x="3317" y="4537"/>
                    </a:lnTo>
                    <a:cubicBezTo>
                      <a:pt x="3317" y="3865"/>
                      <a:pt x="3865" y="3316"/>
                      <a:pt x="4538" y="3316"/>
                    </a:cubicBezTo>
                    <a:lnTo>
                      <a:pt x="45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5937617" y="2913076"/>
                <a:ext cx="942445" cy="471037"/>
              </a:xfrm>
              <a:custGeom>
                <a:rect b="b" l="l" r="r" t="t"/>
                <a:pathLst>
                  <a:path extrusionOk="0" h="4534" w="9072">
                    <a:moveTo>
                      <a:pt x="1" y="0"/>
                    </a:moveTo>
                    <a:cubicBezTo>
                      <a:pt x="1" y="2505"/>
                      <a:pt x="2034" y="4534"/>
                      <a:pt x="4538" y="4534"/>
                    </a:cubicBezTo>
                    <a:cubicBezTo>
                      <a:pt x="7042" y="4534"/>
                      <a:pt x="9006" y="2571"/>
                      <a:pt x="9071" y="120"/>
                    </a:cubicBezTo>
                    <a:lnTo>
                      <a:pt x="5755" y="31"/>
                    </a:lnTo>
                    <a:cubicBezTo>
                      <a:pt x="5740" y="692"/>
                      <a:pt x="5199" y="1218"/>
                      <a:pt x="4538" y="1218"/>
                    </a:cubicBezTo>
                    <a:cubicBezTo>
                      <a:pt x="3873" y="1218"/>
                      <a:pt x="3317" y="673"/>
                      <a:pt x="3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8"/>
              <p:cNvSpPr/>
              <p:nvPr/>
            </p:nvSpPr>
            <p:spPr>
              <a:xfrm>
                <a:off x="6408944" y="2441745"/>
                <a:ext cx="333367" cy="381900"/>
              </a:xfrm>
              <a:custGeom>
                <a:rect b="b" l="l" r="r" t="t"/>
                <a:pathLst>
                  <a:path extrusionOk="0" fill="none" h="3676" w="3209">
                    <a:moveTo>
                      <a:pt x="863" y="3676"/>
                    </a:moveTo>
                    <a:lnTo>
                      <a:pt x="3209" y="1330"/>
                    </a:lnTo>
                    <a:cubicBezTo>
                      <a:pt x="2385" y="510"/>
                      <a:pt x="1253" y="0"/>
                      <a:pt x="1" y="0"/>
                    </a:cubicBezTo>
                    <a:lnTo>
                      <a:pt x="1" y="3316"/>
                    </a:lnTo>
                    <a:cubicBezTo>
                      <a:pt x="337" y="3316"/>
                      <a:pt x="642" y="3455"/>
                      <a:pt x="863" y="367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6498493" y="2579809"/>
                <a:ext cx="381570" cy="345850"/>
              </a:xfrm>
              <a:custGeom>
                <a:rect b="b" l="l" r="r" t="t"/>
                <a:pathLst>
                  <a:path extrusionOk="0" fill="none" h="3329" w="3673">
                    <a:moveTo>
                      <a:pt x="356" y="3208"/>
                    </a:moveTo>
                    <a:cubicBezTo>
                      <a:pt x="356" y="3220"/>
                      <a:pt x="356" y="3228"/>
                      <a:pt x="356" y="3239"/>
                    </a:cubicBezTo>
                    <a:lnTo>
                      <a:pt x="3672" y="3328"/>
                    </a:lnTo>
                    <a:cubicBezTo>
                      <a:pt x="3672" y="3290"/>
                      <a:pt x="3672" y="3247"/>
                      <a:pt x="3672" y="3208"/>
                    </a:cubicBezTo>
                    <a:cubicBezTo>
                      <a:pt x="3672" y="1956"/>
                      <a:pt x="3166" y="820"/>
                      <a:pt x="2343" y="1"/>
                    </a:cubicBezTo>
                    <a:lnTo>
                      <a:pt x="1" y="2347"/>
                    </a:lnTo>
                    <a:cubicBezTo>
                      <a:pt x="221" y="2567"/>
                      <a:pt x="356" y="2872"/>
                      <a:pt x="356" y="320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8"/>
              <p:cNvSpPr/>
              <p:nvPr/>
            </p:nvSpPr>
            <p:spPr>
              <a:xfrm>
                <a:off x="5937617" y="2441745"/>
                <a:ext cx="942445" cy="942386"/>
              </a:xfrm>
              <a:custGeom>
                <a:rect b="b" l="l" r="r" t="t"/>
                <a:pathLst>
                  <a:path extrusionOk="0" fill="none" h="9071" w="9072">
                    <a:moveTo>
                      <a:pt x="5755" y="4568"/>
                    </a:moveTo>
                    <a:cubicBezTo>
                      <a:pt x="5740" y="5229"/>
                      <a:pt x="5199" y="5755"/>
                      <a:pt x="4538" y="5755"/>
                    </a:cubicBezTo>
                    <a:cubicBezTo>
                      <a:pt x="3873" y="5755"/>
                      <a:pt x="3317" y="5210"/>
                      <a:pt x="3317" y="4537"/>
                    </a:cubicBezTo>
                    <a:cubicBezTo>
                      <a:pt x="3317" y="3865"/>
                      <a:pt x="3865" y="3316"/>
                      <a:pt x="4538" y="3316"/>
                    </a:cubicBezTo>
                    <a:lnTo>
                      <a:pt x="4538" y="0"/>
                    </a:lnTo>
                    <a:cubicBezTo>
                      <a:pt x="2034" y="0"/>
                      <a:pt x="1" y="2033"/>
                      <a:pt x="1" y="4537"/>
                    </a:cubicBezTo>
                    <a:cubicBezTo>
                      <a:pt x="1" y="7042"/>
                      <a:pt x="2034" y="9071"/>
                      <a:pt x="4538" y="9071"/>
                    </a:cubicBezTo>
                    <a:cubicBezTo>
                      <a:pt x="7042" y="9071"/>
                      <a:pt x="9006" y="7108"/>
                      <a:pt x="9071" y="4657"/>
                    </a:cubicBezTo>
                    <a:lnTo>
                      <a:pt x="5755" y="45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8"/>
              <p:cNvSpPr/>
              <p:nvPr/>
            </p:nvSpPr>
            <p:spPr>
              <a:xfrm>
                <a:off x="6527062" y="2739274"/>
                <a:ext cx="323706" cy="128096"/>
              </a:xfrm>
              <a:custGeom>
                <a:rect b="b" l="l" r="r" t="t"/>
                <a:pathLst>
                  <a:path extrusionOk="0" fill="none" h="1233" w="3116">
                    <a:moveTo>
                      <a:pt x="0" y="1233"/>
                    </a:moveTo>
                    <a:lnTo>
                      <a:pt x="3115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8"/>
              <p:cNvSpPr/>
              <p:nvPr/>
            </p:nvSpPr>
            <p:spPr>
              <a:xfrm>
                <a:off x="6561967" y="3135080"/>
                <a:ext cx="625180" cy="425326"/>
              </a:xfrm>
              <a:custGeom>
                <a:rect b="b" l="l" r="r" t="t"/>
                <a:pathLst>
                  <a:path extrusionOk="0" h="4094" w="6018">
                    <a:moveTo>
                      <a:pt x="634" y="1"/>
                    </a:moveTo>
                    <a:cubicBezTo>
                      <a:pt x="283" y="1"/>
                      <a:pt x="0" y="283"/>
                      <a:pt x="0" y="634"/>
                    </a:cubicBezTo>
                    <a:lnTo>
                      <a:pt x="0" y="3460"/>
                    </a:lnTo>
                    <a:cubicBezTo>
                      <a:pt x="0" y="3811"/>
                      <a:pt x="283" y="4093"/>
                      <a:pt x="634" y="4093"/>
                    </a:cubicBezTo>
                    <a:lnTo>
                      <a:pt x="5384" y="4093"/>
                    </a:lnTo>
                    <a:cubicBezTo>
                      <a:pt x="5736" y="4093"/>
                      <a:pt x="6018" y="3811"/>
                      <a:pt x="6018" y="3460"/>
                    </a:cubicBezTo>
                    <a:lnTo>
                      <a:pt x="6018" y="634"/>
                    </a:lnTo>
                    <a:cubicBezTo>
                      <a:pt x="6018" y="283"/>
                      <a:pt x="5736" y="1"/>
                      <a:pt x="53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8"/>
              <p:cNvSpPr/>
              <p:nvPr/>
            </p:nvSpPr>
            <p:spPr>
              <a:xfrm>
                <a:off x="6689227" y="3254757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8"/>
              <p:cNvSpPr/>
              <p:nvPr/>
            </p:nvSpPr>
            <p:spPr>
              <a:xfrm>
                <a:off x="6689227" y="3354695"/>
                <a:ext cx="163515" cy="104"/>
              </a:xfrm>
              <a:custGeom>
                <a:rect b="b" l="l" r="r" t="t"/>
                <a:pathLst>
                  <a:path extrusionOk="0" fill="none" h="1" w="1574">
                    <a:moveTo>
                      <a:pt x="0" y="1"/>
                    </a:moveTo>
                    <a:lnTo>
                      <a:pt x="1573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6689227" y="3388043"/>
                <a:ext cx="163515" cy="104"/>
              </a:xfrm>
              <a:custGeom>
                <a:rect b="b" l="l" r="r" t="t"/>
                <a:pathLst>
                  <a:path extrusionOk="0" fill="none" h="1" w="1574">
                    <a:moveTo>
                      <a:pt x="0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8"/>
              <p:cNvSpPr/>
              <p:nvPr/>
            </p:nvSpPr>
            <p:spPr>
              <a:xfrm>
                <a:off x="6689227" y="3421390"/>
                <a:ext cx="163515" cy="104"/>
              </a:xfrm>
              <a:custGeom>
                <a:rect b="b" l="l" r="r" t="t"/>
                <a:pathLst>
                  <a:path extrusionOk="0" fill="none" h="1" w="1574">
                    <a:moveTo>
                      <a:pt x="0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8"/>
              <p:cNvSpPr/>
              <p:nvPr/>
            </p:nvSpPr>
            <p:spPr>
              <a:xfrm>
                <a:off x="7081498" y="3254757"/>
                <a:ext cx="104" cy="202482"/>
              </a:xfrm>
              <a:custGeom>
                <a:rect b="b" l="l" r="r" t="t"/>
                <a:pathLst>
                  <a:path extrusionOk="0" fill="none" h="1949" w="1">
                    <a:moveTo>
                      <a:pt x="0" y="0"/>
                    </a:moveTo>
                    <a:lnTo>
                      <a:pt x="0" y="194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-728350" y="199747"/>
              <a:ext cx="1443691" cy="950730"/>
              <a:chOff x="7052618" y="1945066"/>
              <a:chExt cx="1214104" cy="799537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rect b="b" l="l" r="r" t="t"/>
                <a:pathLst>
                  <a:path extrusionOk="0" fill="none" h="7696" w="11687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8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rect b="b" l="l" r="r" t="t"/>
                <a:pathLst>
                  <a:path extrusionOk="0" fill="none" h="5489" w="8967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8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rect b="b" l="l" r="r" t="t"/>
                <a:pathLst>
                  <a:path extrusionOk="0" fill="none" h="4550" w="8967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8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rect b="b" l="l" r="r" t="t"/>
                <a:pathLst>
                  <a:path extrusionOk="0" h="492" w="492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8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rect b="b" l="l" r="r" t="t"/>
                <a:pathLst>
                  <a:path extrusionOk="0" h="492" w="496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8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rect b="b" l="l" r="r" t="t"/>
                <a:pathLst>
                  <a:path extrusionOk="0" h="496" w="492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8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rect b="b" l="l" r="r" t="t"/>
                <a:pathLst>
                  <a:path extrusionOk="0" fill="none" h="491" w="492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8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8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8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8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18"/>
            <p:cNvGrpSpPr/>
            <p:nvPr/>
          </p:nvGrpSpPr>
          <p:grpSpPr>
            <a:xfrm rot="-6299907">
              <a:off x="6790292" y="4641174"/>
              <a:ext cx="1075331" cy="1075331"/>
              <a:chOff x="1667143" y="1228630"/>
              <a:chExt cx="871830" cy="871830"/>
            </a:xfrm>
          </p:grpSpPr>
          <p:sp>
            <p:nvSpPr>
              <p:cNvPr id="641" name="Google Shape;641;p18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8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8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8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7" name="Google Shape;647;p19"/>
          <p:cNvSpPr txBox="1"/>
          <p:nvPr>
            <p:ph idx="1" type="subTitle"/>
          </p:nvPr>
        </p:nvSpPr>
        <p:spPr>
          <a:xfrm>
            <a:off x="1024763" y="1356208"/>
            <a:ext cx="3353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48" name="Google Shape;648;p19"/>
          <p:cNvSpPr txBox="1"/>
          <p:nvPr>
            <p:ph idx="2" type="subTitle"/>
          </p:nvPr>
        </p:nvSpPr>
        <p:spPr>
          <a:xfrm>
            <a:off x="1024763" y="1756175"/>
            <a:ext cx="33534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9" name="Google Shape;649;p19"/>
          <p:cNvSpPr txBox="1"/>
          <p:nvPr>
            <p:ph idx="3" type="subTitle"/>
          </p:nvPr>
        </p:nvSpPr>
        <p:spPr>
          <a:xfrm>
            <a:off x="4765837" y="1756175"/>
            <a:ext cx="33534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0" name="Google Shape;650;p19"/>
          <p:cNvSpPr txBox="1"/>
          <p:nvPr>
            <p:ph idx="4" type="subTitle"/>
          </p:nvPr>
        </p:nvSpPr>
        <p:spPr>
          <a:xfrm>
            <a:off x="1024763" y="3504500"/>
            <a:ext cx="33534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1" name="Google Shape;651;p19"/>
          <p:cNvSpPr txBox="1"/>
          <p:nvPr>
            <p:ph idx="5" type="subTitle"/>
          </p:nvPr>
        </p:nvSpPr>
        <p:spPr>
          <a:xfrm>
            <a:off x="4765837" y="3504500"/>
            <a:ext cx="33534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2" name="Google Shape;652;p19"/>
          <p:cNvSpPr txBox="1"/>
          <p:nvPr>
            <p:ph idx="6" type="subTitle"/>
          </p:nvPr>
        </p:nvSpPr>
        <p:spPr>
          <a:xfrm>
            <a:off x="1024763" y="3104533"/>
            <a:ext cx="3353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3" name="Google Shape;653;p19"/>
          <p:cNvSpPr txBox="1"/>
          <p:nvPr>
            <p:ph idx="7" type="subTitle"/>
          </p:nvPr>
        </p:nvSpPr>
        <p:spPr>
          <a:xfrm>
            <a:off x="4765837" y="1356208"/>
            <a:ext cx="3353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4" name="Google Shape;654;p19"/>
          <p:cNvSpPr txBox="1"/>
          <p:nvPr>
            <p:ph idx="8" type="subTitle"/>
          </p:nvPr>
        </p:nvSpPr>
        <p:spPr>
          <a:xfrm>
            <a:off x="4765837" y="3104533"/>
            <a:ext cx="3353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55" name="Google Shape;655;p19"/>
          <p:cNvSpPr/>
          <p:nvPr/>
        </p:nvSpPr>
        <p:spPr>
          <a:xfrm>
            <a:off x="-2385378" y="4321797"/>
            <a:ext cx="4947185" cy="4737605"/>
          </a:xfrm>
          <a:custGeom>
            <a:rect b="b" l="l" r="r" t="t"/>
            <a:pathLst>
              <a:path extrusionOk="0" h="57214" w="59745">
                <a:moveTo>
                  <a:pt x="29871" y="1"/>
                </a:moveTo>
                <a:cubicBezTo>
                  <a:pt x="26553" y="1"/>
                  <a:pt x="23235" y="1266"/>
                  <a:pt x="20703" y="3798"/>
                </a:cubicBezTo>
                <a:lnTo>
                  <a:pt x="5063" y="19438"/>
                </a:lnTo>
                <a:cubicBezTo>
                  <a:pt x="0" y="24501"/>
                  <a:pt x="0" y="32710"/>
                  <a:pt x="5063" y="37776"/>
                </a:cubicBezTo>
                <a:lnTo>
                  <a:pt x="20703" y="53417"/>
                </a:lnTo>
                <a:cubicBezTo>
                  <a:pt x="23235" y="55948"/>
                  <a:pt x="26553" y="57214"/>
                  <a:pt x="29871" y="57214"/>
                </a:cubicBezTo>
                <a:cubicBezTo>
                  <a:pt x="33189" y="57214"/>
                  <a:pt x="36508" y="55948"/>
                  <a:pt x="39041" y="53417"/>
                </a:cubicBezTo>
                <a:lnTo>
                  <a:pt x="54682" y="37776"/>
                </a:lnTo>
                <a:cubicBezTo>
                  <a:pt x="59745" y="32710"/>
                  <a:pt x="59745" y="24501"/>
                  <a:pt x="54682" y="19438"/>
                </a:cubicBezTo>
                <a:lnTo>
                  <a:pt x="39041" y="3798"/>
                </a:lnTo>
                <a:cubicBezTo>
                  <a:pt x="36508" y="1266"/>
                  <a:pt x="33189" y="1"/>
                  <a:pt x="29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19"/>
          <p:cNvGrpSpPr/>
          <p:nvPr/>
        </p:nvGrpSpPr>
        <p:grpSpPr>
          <a:xfrm>
            <a:off x="-2626011" y="-997769"/>
            <a:ext cx="14114223" cy="7022472"/>
            <a:chOff x="-2626011" y="-997769"/>
            <a:chExt cx="14114223" cy="7022472"/>
          </a:xfrm>
        </p:grpSpPr>
        <p:grpSp>
          <p:nvGrpSpPr>
            <p:cNvPr id="657" name="Google Shape;657;p19"/>
            <p:cNvGrpSpPr/>
            <p:nvPr/>
          </p:nvGrpSpPr>
          <p:grpSpPr>
            <a:xfrm rot="-5400000">
              <a:off x="8233935" y="3932337"/>
              <a:ext cx="2092430" cy="2092302"/>
              <a:chOff x="4084984" y="3075410"/>
              <a:chExt cx="1280714" cy="1280714"/>
            </a:xfrm>
          </p:grpSpPr>
          <p:sp>
            <p:nvSpPr>
              <p:cNvPr id="658" name="Google Shape;658;p19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rect b="b" l="l" r="r" t="t"/>
                <a:pathLst>
                  <a:path extrusionOk="0" fill="none" h="38567" w="38567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rect b="b" l="l" r="r" t="t"/>
                <a:pathLst>
                  <a:path extrusionOk="0" fill="none" h="26250" w="1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9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rect b="b" l="l" r="r" t="t"/>
                <a:pathLst>
                  <a:path extrusionOk="0" fill="none" h="1" w="2625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3" name="Google Shape;663;p19"/>
            <p:cNvSpPr/>
            <p:nvPr/>
          </p:nvSpPr>
          <p:spPr>
            <a:xfrm>
              <a:off x="-2626011" y="-997769"/>
              <a:ext cx="3193623" cy="3193540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4" name="Google Shape;664;p19"/>
            <p:cNvGrpSpPr/>
            <p:nvPr/>
          </p:nvGrpSpPr>
          <p:grpSpPr>
            <a:xfrm>
              <a:off x="8659313" y="1017720"/>
              <a:ext cx="2828898" cy="1386274"/>
              <a:chOff x="4961614" y="1093928"/>
              <a:chExt cx="2008305" cy="984150"/>
            </a:xfrm>
          </p:grpSpPr>
          <p:sp>
            <p:nvSpPr>
              <p:cNvPr id="665" name="Google Shape;665;p19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rect b="b" l="l" r="r" t="t"/>
                <a:pathLst>
                  <a:path extrusionOk="0" fill="none" h="0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rect b="b" l="l" r="r" t="t"/>
                <a:pathLst>
                  <a:path extrusionOk="0" fill="none" h="6976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rect b="b" l="l" r="r" t="t"/>
                <a:pathLst>
                  <a:path extrusionOk="0" h="3487" w="1206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rect b="b" l="l" r="r" t="t"/>
                <a:pathLst>
                  <a:path extrusionOk="0" fill="none" h="5376" w="1206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rect b="b" l="l" r="r" t="t"/>
                <a:pathLst>
                  <a:path extrusionOk="0" fill="none" h="6976" w="1211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rect b="b" l="l" r="r" t="t"/>
                <a:pathLst>
                  <a:path extrusionOk="0" h="6976" w="1207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rect b="b" l="l" r="r" t="t"/>
                <a:pathLst>
                  <a:path extrusionOk="0" h="3807" w="1207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rect b="b" l="l" r="r" t="t"/>
                <a:pathLst>
                  <a:path extrusionOk="0" fill="none" h="2389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rect b="b" l="l" r="r" t="t"/>
                <a:pathLst>
                  <a:path extrusionOk="0" fill="none" h="6976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rect b="b" l="l" r="r" t="t"/>
                <a:pathLst>
                  <a:path extrusionOk="0" fill="none" h="4793" w="15174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rect b="b" l="l" r="r" t="t"/>
                <a:pathLst>
                  <a:path extrusionOk="0" fill="none" h="9473" w="19332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9"/>
          <p:cNvGrpSpPr/>
          <p:nvPr/>
        </p:nvGrpSpPr>
        <p:grpSpPr>
          <a:xfrm>
            <a:off x="268836" y="4169393"/>
            <a:ext cx="550937" cy="753215"/>
            <a:chOff x="1660966" y="1509562"/>
            <a:chExt cx="164961" cy="225541"/>
          </a:xfrm>
        </p:grpSpPr>
        <p:sp>
          <p:nvSpPr>
            <p:cNvPr id="688" name="Google Shape;688;p19"/>
            <p:cNvSpPr/>
            <p:nvPr/>
          </p:nvSpPr>
          <p:spPr>
            <a:xfrm>
              <a:off x="1774788" y="1683996"/>
              <a:ext cx="51140" cy="51106"/>
            </a:xfrm>
            <a:custGeom>
              <a:rect b="b" l="l" r="r" t="t"/>
              <a:pathLst>
                <a:path extrusionOk="0" h="1539" w="154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1660966" y="1509562"/>
              <a:ext cx="41111" cy="41111"/>
            </a:xfrm>
            <a:custGeom>
              <a:rect b="b" l="l" r="r" t="t"/>
              <a:pathLst>
                <a:path extrusionOk="0" fill="none" h="1238" w="1238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2" name="Google Shape;692;p20"/>
          <p:cNvSpPr txBox="1"/>
          <p:nvPr>
            <p:ph idx="1" type="subTitle"/>
          </p:nvPr>
        </p:nvSpPr>
        <p:spPr>
          <a:xfrm>
            <a:off x="725143" y="2344913"/>
            <a:ext cx="24591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3" name="Google Shape;693;p20"/>
          <p:cNvSpPr txBox="1"/>
          <p:nvPr>
            <p:ph idx="2" type="subTitle"/>
          </p:nvPr>
        </p:nvSpPr>
        <p:spPr>
          <a:xfrm>
            <a:off x="3342470" y="2344913"/>
            <a:ext cx="24591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4" name="Google Shape;694;p20"/>
          <p:cNvSpPr txBox="1"/>
          <p:nvPr>
            <p:ph idx="3" type="subTitle"/>
          </p:nvPr>
        </p:nvSpPr>
        <p:spPr>
          <a:xfrm>
            <a:off x="5964606" y="2344913"/>
            <a:ext cx="24540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5" name="Google Shape;695;p20"/>
          <p:cNvSpPr txBox="1"/>
          <p:nvPr>
            <p:ph idx="4" type="subTitle"/>
          </p:nvPr>
        </p:nvSpPr>
        <p:spPr>
          <a:xfrm>
            <a:off x="725143" y="3665025"/>
            <a:ext cx="24591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6" name="Google Shape;696;p20"/>
          <p:cNvSpPr txBox="1"/>
          <p:nvPr>
            <p:ph idx="5" type="subTitle"/>
          </p:nvPr>
        </p:nvSpPr>
        <p:spPr>
          <a:xfrm>
            <a:off x="3342470" y="3665025"/>
            <a:ext cx="24591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7" name="Google Shape;697;p20"/>
          <p:cNvSpPr txBox="1"/>
          <p:nvPr>
            <p:ph idx="6" type="subTitle"/>
          </p:nvPr>
        </p:nvSpPr>
        <p:spPr>
          <a:xfrm>
            <a:off x="5964606" y="3665025"/>
            <a:ext cx="24540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8" name="Google Shape;698;p20"/>
          <p:cNvSpPr txBox="1"/>
          <p:nvPr>
            <p:ph idx="7" type="subTitle"/>
          </p:nvPr>
        </p:nvSpPr>
        <p:spPr>
          <a:xfrm>
            <a:off x="720000" y="186863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99" name="Google Shape;699;p20"/>
          <p:cNvSpPr txBox="1"/>
          <p:nvPr>
            <p:ph idx="8" type="subTitle"/>
          </p:nvPr>
        </p:nvSpPr>
        <p:spPr>
          <a:xfrm>
            <a:off x="3342479" y="186863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700" name="Google Shape;700;p20"/>
          <p:cNvSpPr txBox="1"/>
          <p:nvPr>
            <p:ph idx="9" type="subTitle"/>
          </p:nvPr>
        </p:nvSpPr>
        <p:spPr>
          <a:xfrm>
            <a:off x="5969757" y="1868630"/>
            <a:ext cx="24540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701" name="Google Shape;701;p20"/>
          <p:cNvSpPr txBox="1"/>
          <p:nvPr>
            <p:ph idx="13" type="subTitle"/>
          </p:nvPr>
        </p:nvSpPr>
        <p:spPr>
          <a:xfrm>
            <a:off x="720344" y="318423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702" name="Google Shape;702;p20"/>
          <p:cNvSpPr txBox="1"/>
          <p:nvPr>
            <p:ph idx="14" type="subTitle"/>
          </p:nvPr>
        </p:nvSpPr>
        <p:spPr>
          <a:xfrm>
            <a:off x="3342479" y="318423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703" name="Google Shape;703;p20"/>
          <p:cNvSpPr txBox="1"/>
          <p:nvPr>
            <p:ph idx="15" type="subTitle"/>
          </p:nvPr>
        </p:nvSpPr>
        <p:spPr>
          <a:xfrm>
            <a:off x="5967148" y="3184230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grpSp>
        <p:nvGrpSpPr>
          <p:cNvPr id="704" name="Google Shape;704;p20"/>
          <p:cNvGrpSpPr/>
          <p:nvPr/>
        </p:nvGrpSpPr>
        <p:grpSpPr>
          <a:xfrm>
            <a:off x="-1454442" y="-753887"/>
            <a:ext cx="12138617" cy="5738989"/>
            <a:chOff x="-1454442" y="-753887"/>
            <a:chExt cx="12138617" cy="5738989"/>
          </a:xfrm>
        </p:grpSpPr>
        <p:sp>
          <p:nvSpPr>
            <p:cNvPr id="705" name="Google Shape;705;p20"/>
            <p:cNvSpPr/>
            <p:nvPr/>
          </p:nvSpPr>
          <p:spPr>
            <a:xfrm rot="4196006">
              <a:off x="-1834512" y="2702544"/>
              <a:ext cx="3008641" cy="1294815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8364575" y="-753887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07" name="Google Shape;707;p20"/>
          <p:cNvGrpSpPr/>
          <p:nvPr/>
        </p:nvGrpSpPr>
        <p:grpSpPr>
          <a:xfrm>
            <a:off x="-702752" y="-2658544"/>
            <a:ext cx="10823167" cy="7802048"/>
            <a:chOff x="-702752" y="-2658544"/>
            <a:chExt cx="10823167" cy="7802048"/>
          </a:xfrm>
        </p:grpSpPr>
        <p:grpSp>
          <p:nvGrpSpPr>
            <p:cNvPr id="708" name="Google Shape;708;p20"/>
            <p:cNvGrpSpPr/>
            <p:nvPr/>
          </p:nvGrpSpPr>
          <p:grpSpPr>
            <a:xfrm rot="10800000">
              <a:off x="-702752" y="-1483163"/>
              <a:ext cx="2092430" cy="2092302"/>
              <a:chOff x="4084984" y="3075410"/>
              <a:chExt cx="1280714" cy="1280714"/>
            </a:xfrm>
          </p:grpSpPr>
          <p:sp>
            <p:nvSpPr>
              <p:cNvPr id="709" name="Google Shape;709;p20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rect b="b" l="l" r="r" t="t"/>
                <a:pathLst>
                  <a:path extrusionOk="0" fill="none" h="38567" w="38567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rect b="b" l="l" r="r" t="t"/>
                <a:pathLst>
                  <a:path extrusionOk="0" fill="none" h="26250" w="1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rect b="b" l="l" r="r" t="t"/>
                <a:pathLst>
                  <a:path extrusionOk="0" fill="none" h="1" w="2625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4" name="Google Shape;714;p20"/>
            <p:cNvSpPr/>
            <p:nvPr/>
          </p:nvSpPr>
          <p:spPr>
            <a:xfrm>
              <a:off x="6676764" y="-2658544"/>
              <a:ext cx="3193623" cy="3193540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5" name="Google Shape;715;p20"/>
            <p:cNvGrpSpPr/>
            <p:nvPr/>
          </p:nvGrpSpPr>
          <p:grpSpPr>
            <a:xfrm flipH="1">
              <a:off x="8846864" y="3384487"/>
              <a:ext cx="1273551" cy="1435933"/>
              <a:chOff x="4330704" y="3013150"/>
              <a:chExt cx="1273551" cy="1435933"/>
            </a:xfrm>
          </p:grpSpPr>
          <p:sp>
            <p:nvSpPr>
              <p:cNvPr id="716" name="Google Shape;716;p20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0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0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0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0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0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0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rect b="b" l="l" r="r" t="t"/>
                <a:pathLst>
                  <a:path extrusionOk="0" fill="none" h="12948" w="11483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0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rect b="b" l="l" r="r" t="t"/>
                <a:pathLst>
                  <a:path extrusionOk="0" fill="none" h="8558" w="11483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0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rect b="b" l="l" r="r" t="t"/>
                <a:pathLst>
                  <a:path extrusionOk="0" h="650" w="651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0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rect b="b" l="l" r="r" t="t"/>
                <a:pathLst>
                  <a:path extrusionOk="0" fill="none" h="650" w="65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0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rect b="b" l="l" r="r" t="t"/>
                <a:pathLst>
                  <a:path extrusionOk="0" fill="none" h="1" w="11483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20"/>
            <p:cNvGrpSpPr/>
            <p:nvPr/>
          </p:nvGrpSpPr>
          <p:grpSpPr>
            <a:xfrm rot="9000025">
              <a:off x="287223" y="4303006"/>
              <a:ext cx="550944" cy="753220"/>
              <a:chOff x="1660966" y="1509562"/>
              <a:chExt cx="164961" cy="225541"/>
            </a:xfrm>
          </p:grpSpPr>
          <p:sp>
            <p:nvSpPr>
              <p:cNvPr id="730" name="Google Shape;730;p20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0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715500" y="2684350"/>
            <a:ext cx="53436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6" name="Google Shape;86;p3"/>
          <p:cNvSpPr txBox="1"/>
          <p:nvPr>
            <p:ph hasCustomPrompt="1" idx="2" type="title"/>
          </p:nvPr>
        </p:nvSpPr>
        <p:spPr>
          <a:xfrm>
            <a:off x="2187111" y="1413300"/>
            <a:ext cx="2400600" cy="1386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87" name="Google Shape;87;p3"/>
          <p:cNvGrpSpPr/>
          <p:nvPr/>
        </p:nvGrpSpPr>
        <p:grpSpPr>
          <a:xfrm>
            <a:off x="-1772088" y="-8"/>
            <a:ext cx="12381295" cy="8558736"/>
            <a:chOff x="-1772088" y="-8"/>
            <a:chExt cx="12381295" cy="8558736"/>
          </a:xfrm>
        </p:grpSpPr>
        <p:sp>
          <p:nvSpPr>
            <p:cNvPr id="88" name="Google Shape;88;p3"/>
            <p:cNvSpPr/>
            <p:nvPr/>
          </p:nvSpPr>
          <p:spPr>
            <a:xfrm>
              <a:off x="5662022" y="3821122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8100000">
              <a:off x="-1754866" y="874015"/>
              <a:ext cx="3008457" cy="129485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804853" y="661703"/>
            <a:ext cx="6120694" cy="2407681"/>
            <a:chOff x="804853" y="661703"/>
            <a:chExt cx="6120694" cy="2407681"/>
          </a:xfrm>
        </p:grpSpPr>
        <p:grpSp>
          <p:nvGrpSpPr>
            <p:cNvPr id="91" name="Google Shape;91;p3"/>
            <p:cNvGrpSpPr/>
            <p:nvPr/>
          </p:nvGrpSpPr>
          <p:grpSpPr>
            <a:xfrm>
              <a:off x="6374611" y="2316168"/>
              <a:ext cx="550937" cy="753215"/>
              <a:chOff x="1660966" y="1509562"/>
              <a:chExt cx="164961" cy="225541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3"/>
            <p:cNvGrpSpPr/>
            <p:nvPr/>
          </p:nvGrpSpPr>
          <p:grpSpPr>
            <a:xfrm rot="9900004">
              <a:off x="859633" y="716532"/>
              <a:ext cx="487873" cy="487512"/>
              <a:chOff x="1577683" y="3078597"/>
              <a:chExt cx="146079" cy="145979"/>
            </a:xfrm>
          </p:grpSpPr>
          <p:sp>
            <p:nvSpPr>
              <p:cNvPr id="95" name="Google Shape;95;p3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rect b="b" l="l" r="r" t="t"/>
                <a:pathLst>
                  <a:path extrusionOk="0" h="1539" w="1539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rect b="b" l="l" r="r" t="t"/>
                <a:pathLst>
                  <a:path extrusionOk="0" fill="none" h="1362" w="1361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" name="Google Shape;97;p3"/>
          <p:cNvGrpSpPr/>
          <p:nvPr/>
        </p:nvGrpSpPr>
        <p:grpSpPr>
          <a:xfrm>
            <a:off x="-360218" y="-2658544"/>
            <a:ext cx="10613329" cy="8402372"/>
            <a:chOff x="-360218" y="-2658544"/>
            <a:chExt cx="10613329" cy="8402372"/>
          </a:xfrm>
        </p:grpSpPr>
        <p:grpSp>
          <p:nvGrpSpPr>
            <p:cNvPr id="98" name="Google Shape;98;p3"/>
            <p:cNvGrpSpPr/>
            <p:nvPr/>
          </p:nvGrpSpPr>
          <p:grpSpPr>
            <a:xfrm rot="-5400000">
              <a:off x="7977485" y="3651462"/>
              <a:ext cx="2092430" cy="2092302"/>
              <a:chOff x="4084984" y="3075410"/>
              <a:chExt cx="1280714" cy="1280714"/>
            </a:xfrm>
          </p:grpSpPr>
          <p:sp>
            <p:nvSpPr>
              <p:cNvPr id="99" name="Google Shape;99;p3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rect b="b" l="l" r="r" t="t"/>
                <a:pathLst>
                  <a:path extrusionOk="0" fill="none" h="38567" w="38567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rect b="b" l="l" r="r" t="t"/>
                <a:pathLst>
                  <a:path extrusionOk="0" fill="none" h="26250" w="1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rect b="b" l="l" r="r" t="t"/>
                <a:pathLst>
                  <a:path extrusionOk="0" fill="none" h="1" w="2625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" name="Google Shape;104;p3"/>
            <p:cNvSpPr/>
            <p:nvPr/>
          </p:nvSpPr>
          <p:spPr>
            <a:xfrm>
              <a:off x="6832089" y="-2658544"/>
              <a:ext cx="3193623" cy="3193540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" name="Google Shape;105;p3"/>
            <p:cNvGrpSpPr/>
            <p:nvPr/>
          </p:nvGrpSpPr>
          <p:grpSpPr>
            <a:xfrm>
              <a:off x="7424213" y="1059720"/>
              <a:ext cx="2828898" cy="1386274"/>
              <a:chOff x="4961614" y="1093928"/>
              <a:chExt cx="2008305" cy="984150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rect b="b" l="l" r="r" t="t"/>
                <a:pathLst>
                  <a:path extrusionOk="0" fill="none" h="0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rect b="b" l="l" r="r" t="t"/>
                <a:pathLst>
                  <a:path extrusionOk="0" fill="none" h="6976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rect b="b" l="l" r="r" t="t"/>
                <a:pathLst>
                  <a:path extrusionOk="0" h="3487" w="1206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rect b="b" l="l" r="r" t="t"/>
                <a:pathLst>
                  <a:path extrusionOk="0" fill="none" h="5376" w="1206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rect b="b" l="l" r="r" t="t"/>
                <a:pathLst>
                  <a:path extrusionOk="0" fill="none" h="6976" w="1211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rect b="b" l="l" r="r" t="t"/>
                <a:pathLst>
                  <a:path extrusionOk="0" h="6976" w="1207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rect b="b" l="l" r="r" t="t"/>
                <a:pathLst>
                  <a:path extrusionOk="0" h="3807" w="1207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rect b="b" l="l" r="r" t="t"/>
                <a:pathLst>
                  <a:path extrusionOk="0" fill="none" h="2389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rect b="b" l="l" r="r" t="t"/>
                <a:pathLst>
                  <a:path extrusionOk="0" fill="none" h="6976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rect b="b" l="l" r="r" t="t"/>
                <a:pathLst>
                  <a:path extrusionOk="0" fill="none" h="4793" w="15174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rect b="b" l="l" r="r" t="t"/>
                <a:pathLst>
                  <a:path extrusionOk="0" fill="none" h="9473" w="19332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3"/>
            <p:cNvGrpSpPr/>
            <p:nvPr/>
          </p:nvGrpSpPr>
          <p:grpSpPr>
            <a:xfrm>
              <a:off x="6261600" y="3729720"/>
              <a:ext cx="1341648" cy="1089149"/>
              <a:chOff x="4062425" y="1389708"/>
              <a:chExt cx="1341648" cy="1089149"/>
            </a:xfrm>
          </p:grpSpPr>
          <p:sp>
            <p:nvSpPr>
              <p:cNvPr id="129" name="Google Shape;129;p3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rect b="b" l="l" r="r" t="t"/>
                <a:pathLst>
                  <a:path extrusionOk="0" fill="none" h="9821" w="12097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rect b="b" l="l" r="r" t="t"/>
                <a:pathLst>
                  <a:path extrusionOk="0" h="5794" w="3263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rect b="b" l="l" r="r" t="t"/>
                <a:pathLst>
                  <a:path extrusionOk="0" h="6447" w="3263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rect b="b" l="l" r="r" t="t"/>
                <a:pathLst>
                  <a:path extrusionOk="0" h="3263" w="2749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rect b="b" l="l" r="r" t="t"/>
                <a:pathLst>
                  <a:path extrusionOk="0" fill="none" h="5191" w="2633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rect b="b" l="l" r="r" t="t"/>
                <a:pathLst>
                  <a:path extrusionOk="0" fill="none" h="484" w="2455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>
              <a:off x="-360218" y="-231251"/>
              <a:ext cx="1075315" cy="1075315"/>
              <a:chOff x="1667143" y="1228630"/>
              <a:chExt cx="871830" cy="871830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1"/>
          <p:cNvSpPr txBox="1"/>
          <p:nvPr>
            <p:ph hasCustomPrompt="1" type="title"/>
          </p:nvPr>
        </p:nvSpPr>
        <p:spPr>
          <a:xfrm>
            <a:off x="2784300" y="569600"/>
            <a:ext cx="5633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4" name="Google Shape;734;p21"/>
          <p:cNvSpPr txBox="1"/>
          <p:nvPr>
            <p:ph idx="1" type="subTitle"/>
          </p:nvPr>
        </p:nvSpPr>
        <p:spPr>
          <a:xfrm>
            <a:off x="2784300" y="1339211"/>
            <a:ext cx="5633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5" name="Google Shape;735;p21"/>
          <p:cNvSpPr txBox="1"/>
          <p:nvPr>
            <p:ph hasCustomPrompt="1" idx="2" type="title"/>
          </p:nvPr>
        </p:nvSpPr>
        <p:spPr>
          <a:xfrm>
            <a:off x="2784300" y="1904195"/>
            <a:ext cx="5633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6" name="Google Shape;736;p21"/>
          <p:cNvSpPr txBox="1"/>
          <p:nvPr>
            <p:ph idx="3" type="subTitle"/>
          </p:nvPr>
        </p:nvSpPr>
        <p:spPr>
          <a:xfrm>
            <a:off x="2784300" y="2673806"/>
            <a:ext cx="5633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7" name="Google Shape;737;p21"/>
          <p:cNvSpPr txBox="1"/>
          <p:nvPr>
            <p:ph hasCustomPrompt="1" idx="4" type="title"/>
          </p:nvPr>
        </p:nvSpPr>
        <p:spPr>
          <a:xfrm>
            <a:off x="2784300" y="3238791"/>
            <a:ext cx="5633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8" name="Google Shape;738;p21"/>
          <p:cNvSpPr txBox="1"/>
          <p:nvPr>
            <p:ph idx="5" type="subTitle"/>
          </p:nvPr>
        </p:nvSpPr>
        <p:spPr>
          <a:xfrm>
            <a:off x="2784300" y="4008401"/>
            <a:ext cx="5633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39" name="Google Shape;739;p21"/>
          <p:cNvGrpSpPr/>
          <p:nvPr/>
        </p:nvGrpSpPr>
        <p:grpSpPr>
          <a:xfrm>
            <a:off x="-1108678" y="-766112"/>
            <a:ext cx="11573053" cy="10014415"/>
            <a:chOff x="-1108678" y="-766112"/>
            <a:chExt cx="11573053" cy="10014415"/>
          </a:xfrm>
        </p:grpSpPr>
        <p:sp>
          <p:nvSpPr>
            <p:cNvPr id="740" name="Google Shape;740;p21"/>
            <p:cNvSpPr/>
            <p:nvPr/>
          </p:nvSpPr>
          <p:spPr>
            <a:xfrm>
              <a:off x="8144775" y="-766112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-1108678" y="4510697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21"/>
          <p:cNvGrpSpPr/>
          <p:nvPr/>
        </p:nvGrpSpPr>
        <p:grpSpPr>
          <a:xfrm>
            <a:off x="-2257154" y="-338463"/>
            <a:ext cx="11368971" cy="7541451"/>
            <a:chOff x="-2257154" y="-338463"/>
            <a:chExt cx="11368971" cy="7541451"/>
          </a:xfrm>
        </p:grpSpPr>
        <p:sp>
          <p:nvSpPr>
            <p:cNvPr id="743" name="Google Shape;743;p21"/>
            <p:cNvSpPr/>
            <p:nvPr/>
          </p:nvSpPr>
          <p:spPr>
            <a:xfrm>
              <a:off x="-2257154" y="4009448"/>
              <a:ext cx="3193540" cy="3193540"/>
            </a:xfrm>
            <a:custGeom>
              <a:rect b="b" l="l" r="r" t="t"/>
              <a:pathLst>
                <a:path extrusionOk="0" fill="none" h="38567" w="38567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4" name="Google Shape;744;p21"/>
            <p:cNvGrpSpPr/>
            <p:nvPr/>
          </p:nvGrpSpPr>
          <p:grpSpPr>
            <a:xfrm flipH="1">
              <a:off x="-527410" y="960345"/>
              <a:ext cx="1341648" cy="1089149"/>
              <a:chOff x="4062425" y="1389708"/>
              <a:chExt cx="1341648" cy="1089149"/>
            </a:xfrm>
          </p:grpSpPr>
          <p:sp>
            <p:nvSpPr>
              <p:cNvPr id="745" name="Google Shape;745;p21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rect b="b" l="l" r="r" t="t"/>
                <a:pathLst>
                  <a:path extrusionOk="0" fill="none" h="9821" w="12097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rect b="b" l="l" r="r" t="t"/>
                <a:pathLst>
                  <a:path extrusionOk="0" h="5794" w="3263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rect b="b" l="l" r="r" t="t"/>
                <a:pathLst>
                  <a:path extrusionOk="0" h="6447" w="3263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rect b="b" l="l" r="r" t="t"/>
                <a:pathLst>
                  <a:path extrusionOk="0" h="3263" w="2749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rect b="b" l="l" r="r" t="t"/>
                <a:pathLst>
                  <a:path extrusionOk="0" fill="none" h="5191" w="2633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rect b="b" l="l" r="r" t="t"/>
                <a:pathLst>
                  <a:path extrusionOk="0" fill="none" h="484" w="2455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8" name="Google Shape;758;p21"/>
            <p:cNvGrpSpPr/>
            <p:nvPr/>
          </p:nvGrpSpPr>
          <p:grpSpPr>
            <a:xfrm rot="1478938">
              <a:off x="8428911" y="990188"/>
              <a:ext cx="550941" cy="753216"/>
              <a:chOff x="1660966" y="1509562"/>
              <a:chExt cx="164961" cy="225541"/>
            </a:xfrm>
          </p:grpSpPr>
          <p:sp>
            <p:nvSpPr>
              <p:cNvPr id="759" name="Google Shape;759;p21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1" name="Google Shape;761;p21"/>
            <p:cNvGrpSpPr/>
            <p:nvPr/>
          </p:nvGrpSpPr>
          <p:grpSpPr>
            <a:xfrm>
              <a:off x="1120986" y="4287820"/>
              <a:ext cx="487873" cy="487511"/>
              <a:chOff x="1577683" y="3078597"/>
              <a:chExt cx="146079" cy="145979"/>
            </a:xfrm>
          </p:grpSpPr>
          <p:sp>
            <p:nvSpPr>
              <p:cNvPr id="762" name="Google Shape;762;p21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rect b="b" l="l" r="r" t="t"/>
                <a:pathLst>
                  <a:path extrusionOk="0" h="1539" w="1539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1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rect b="b" l="l" r="r" t="t"/>
                <a:pathLst>
                  <a:path extrusionOk="0" fill="none" h="1362" w="1361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4" name="Google Shape;764;p21"/>
            <p:cNvGrpSpPr/>
            <p:nvPr/>
          </p:nvGrpSpPr>
          <p:grpSpPr>
            <a:xfrm>
              <a:off x="1608857" y="-338463"/>
              <a:ext cx="1075315" cy="1075315"/>
              <a:chOff x="1667143" y="1228630"/>
              <a:chExt cx="871830" cy="871830"/>
            </a:xfrm>
          </p:grpSpPr>
          <p:sp>
            <p:nvSpPr>
              <p:cNvPr id="765" name="Google Shape;765;p21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22"/>
          <p:cNvGrpSpPr/>
          <p:nvPr/>
        </p:nvGrpSpPr>
        <p:grpSpPr>
          <a:xfrm>
            <a:off x="-803878" y="-851587"/>
            <a:ext cx="10987378" cy="10099890"/>
            <a:chOff x="-803878" y="-851587"/>
            <a:chExt cx="10987378" cy="10099890"/>
          </a:xfrm>
        </p:grpSpPr>
        <p:sp>
          <p:nvSpPr>
            <p:cNvPr id="771" name="Google Shape;771;p22"/>
            <p:cNvSpPr/>
            <p:nvPr/>
          </p:nvSpPr>
          <p:spPr>
            <a:xfrm>
              <a:off x="7863900" y="-851587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-803878" y="4510697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" name="Google Shape;773;p22"/>
          <p:cNvGrpSpPr/>
          <p:nvPr/>
        </p:nvGrpSpPr>
        <p:grpSpPr>
          <a:xfrm>
            <a:off x="1425786" y="990143"/>
            <a:ext cx="7243162" cy="3589813"/>
            <a:chOff x="1425786" y="990143"/>
            <a:chExt cx="7243162" cy="3589813"/>
          </a:xfrm>
        </p:grpSpPr>
        <p:grpSp>
          <p:nvGrpSpPr>
            <p:cNvPr id="774" name="Google Shape;774;p22"/>
            <p:cNvGrpSpPr/>
            <p:nvPr/>
          </p:nvGrpSpPr>
          <p:grpSpPr>
            <a:xfrm>
              <a:off x="8118011" y="990143"/>
              <a:ext cx="550937" cy="753215"/>
              <a:chOff x="1660966" y="1509562"/>
              <a:chExt cx="164961" cy="225541"/>
            </a:xfrm>
          </p:grpSpPr>
          <p:sp>
            <p:nvSpPr>
              <p:cNvPr id="775" name="Google Shape;775;p22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7" name="Google Shape;777;p22"/>
            <p:cNvGrpSpPr/>
            <p:nvPr/>
          </p:nvGrpSpPr>
          <p:grpSpPr>
            <a:xfrm>
              <a:off x="1425786" y="4092445"/>
              <a:ext cx="487873" cy="487511"/>
              <a:chOff x="1577683" y="3078597"/>
              <a:chExt cx="146079" cy="145979"/>
            </a:xfrm>
          </p:grpSpPr>
          <p:sp>
            <p:nvSpPr>
              <p:cNvPr id="778" name="Google Shape;778;p22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rect b="b" l="l" r="r" t="t"/>
                <a:pathLst>
                  <a:path extrusionOk="0" h="1539" w="1539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rect b="b" l="l" r="r" t="t"/>
                <a:pathLst>
                  <a:path extrusionOk="0" fill="none" h="1362" w="1361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0" name="Google Shape;780;p22"/>
          <p:cNvGrpSpPr/>
          <p:nvPr/>
        </p:nvGrpSpPr>
        <p:grpSpPr>
          <a:xfrm>
            <a:off x="-953254" y="-2531844"/>
            <a:ext cx="11315729" cy="10174457"/>
            <a:chOff x="-953254" y="-2531844"/>
            <a:chExt cx="11315729" cy="10174457"/>
          </a:xfrm>
        </p:grpSpPr>
        <p:grpSp>
          <p:nvGrpSpPr>
            <p:cNvPr id="781" name="Google Shape;781;p22"/>
            <p:cNvGrpSpPr/>
            <p:nvPr/>
          </p:nvGrpSpPr>
          <p:grpSpPr>
            <a:xfrm rot="10800000">
              <a:off x="-626552" y="-1102163"/>
              <a:ext cx="2092430" cy="2092302"/>
              <a:chOff x="4084984" y="3075410"/>
              <a:chExt cx="1280714" cy="1280714"/>
            </a:xfrm>
          </p:grpSpPr>
          <p:sp>
            <p:nvSpPr>
              <p:cNvPr id="782" name="Google Shape;782;p22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rect b="b" l="l" r="r" t="t"/>
                <a:pathLst>
                  <a:path extrusionOk="0" fill="none" h="38567" w="38567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rect b="b" l="l" r="r" t="t"/>
                <a:pathLst>
                  <a:path extrusionOk="0" fill="none" h="26250" w="1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rect b="b" l="l" r="r" t="t"/>
                <a:pathLst>
                  <a:path extrusionOk="0" fill="none" h="1" w="2625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7" name="Google Shape;787;p22"/>
            <p:cNvSpPr/>
            <p:nvPr/>
          </p:nvSpPr>
          <p:spPr>
            <a:xfrm>
              <a:off x="6261589" y="-2531844"/>
              <a:ext cx="3193623" cy="3193540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-953254" y="4449073"/>
              <a:ext cx="3193540" cy="3193540"/>
            </a:xfrm>
            <a:custGeom>
              <a:rect b="b" l="l" r="r" t="t"/>
              <a:pathLst>
                <a:path extrusionOk="0" fill="none" h="38567" w="38567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9" name="Google Shape;789;p22"/>
            <p:cNvGrpSpPr/>
            <p:nvPr/>
          </p:nvGrpSpPr>
          <p:grpSpPr>
            <a:xfrm>
              <a:off x="-558446" y="2536712"/>
              <a:ext cx="1273551" cy="1435933"/>
              <a:chOff x="4330704" y="3013150"/>
              <a:chExt cx="1273551" cy="1435933"/>
            </a:xfrm>
          </p:grpSpPr>
          <p:sp>
            <p:nvSpPr>
              <p:cNvPr id="790" name="Google Shape;790;p22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rect b="b" l="l" r="r" t="t"/>
                <a:pathLst>
                  <a:path extrusionOk="0" fill="none" h="12948" w="11483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rect b="b" l="l" r="r" t="t"/>
                <a:pathLst>
                  <a:path extrusionOk="0" fill="none" h="8558" w="11483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rect b="b" l="l" r="r" t="t"/>
                <a:pathLst>
                  <a:path extrusionOk="0" h="650" w="651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rect b="b" l="l" r="r" t="t"/>
                <a:pathLst>
                  <a:path extrusionOk="0" fill="none" h="650" w="65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rect b="b" l="l" r="r" t="t"/>
                <a:pathLst>
                  <a:path extrusionOk="0" fill="none" h="1" w="11483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3" name="Google Shape;803;p22"/>
            <p:cNvGrpSpPr/>
            <p:nvPr/>
          </p:nvGrpSpPr>
          <p:grpSpPr>
            <a:xfrm>
              <a:off x="7135607" y="4374742"/>
              <a:ext cx="2319592" cy="1136693"/>
              <a:chOff x="4961614" y="1093928"/>
              <a:chExt cx="2008305" cy="984150"/>
            </a:xfrm>
          </p:grpSpPr>
          <p:sp>
            <p:nvSpPr>
              <p:cNvPr id="804" name="Google Shape;804;p22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rect b="b" l="l" r="r" t="t"/>
                <a:pathLst>
                  <a:path extrusionOk="0" fill="none" h="0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rect b="b" l="l" r="r" t="t"/>
                <a:pathLst>
                  <a:path extrusionOk="0" fill="none" h="6976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rect b="b" l="l" r="r" t="t"/>
                <a:pathLst>
                  <a:path extrusionOk="0" h="3487" w="1206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rect b="b" l="l" r="r" t="t"/>
                <a:pathLst>
                  <a:path extrusionOk="0" fill="none" h="5376" w="1206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rect b="b" l="l" r="r" t="t"/>
                <a:pathLst>
                  <a:path extrusionOk="0" fill="none" h="6976" w="1211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rect b="b" l="l" r="r" t="t"/>
                <a:pathLst>
                  <a:path extrusionOk="0" h="6976" w="1207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rect b="b" l="l" r="r" t="t"/>
                <a:pathLst>
                  <a:path extrusionOk="0" h="3807" w="1207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rect b="b" l="l" r="r" t="t"/>
                <a:pathLst>
                  <a:path extrusionOk="0" fill="none" h="2389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rect b="b" l="l" r="r" t="t"/>
                <a:pathLst>
                  <a:path extrusionOk="0" fill="none" h="6976" w="1207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rect b="b" l="l" r="r" t="t"/>
                <a:pathLst>
                  <a:path extrusionOk="0" fill="none" h="4793" w="15174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rect b="b" l="l" r="r" t="t"/>
                <a:pathLst>
                  <a:path extrusionOk="0" h="650" w="651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rect b="b" l="l" r="r" t="t"/>
                <a:pathLst>
                  <a:path extrusionOk="0" h="650" w="65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rect b="b" l="l" r="r" t="t"/>
                <a:pathLst>
                  <a:path extrusionOk="0" fill="none" h="9473" w="19332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6" name="Google Shape;826;p22"/>
            <p:cNvGrpSpPr/>
            <p:nvPr/>
          </p:nvGrpSpPr>
          <p:grpSpPr>
            <a:xfrm>
              <a:off x="8270077" y="2361372"/>
              <a:ext cx="2092399" cy="1395352"/>
              <a:chOff x="2387315" y="1462124"/>
              <a:chExt cx="1076005" cy="717515"/>
            </a:xfrm>
          </p:grpSpPr>
          <p:sp>
            <p:nvSpPr>
              <p:cNvPr id="827" name="Google Shape;827;p22"/>
              <p:cNvSpPr/>
              <p:nvPr/>
            </p:nvSpPr>
            <p:spPr>
              <a:xfrm>
                <a:off x="2387315" y="1462124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677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lnTo>
                      <a:pt x="1" y="677"/>
                    </a:lnTo>
                    <a:cubicBezTo>
                      <a:pt x="1" y="306"/>
                      <a:pt x="302" y="0"/>
                      <a:pt x="67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2387315" y="1641669"/>
                <a:ext cx="179337" cy="179325"/>
              </a:xfrm>
              <a:custGeom>
                <a:rect b="b" l="l" r="r" t="t"/>
                <a:pathLst>
                  <a:path extrusionOk="0" fill="none" h="1617" w="1617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2387315" y="1820881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2387315" y="1999982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677" y="1620"/>
                    </a:lnTo>
                    <a:cubicBezTo>
                      <a:pt x="302" y="1620"/>
                      <a:pt x="1" y="1319"/>
                      <a:pt x="1" y="944"/>
                    </a:cubicBezTo>
                    <a:lnTo>
                      <a:pt x="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2566981" y="1462124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2566981" y="1641669"/>
                <a:ext cx="179227" cy="179325"/>
              </a:xfrm>
              <a:custGeom>
                <a:rect b="b" l="l" r="r" t="t"/>
                <a:pathLst>
                  <a:path extrusionOk="0" fill="none" h="1617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2566981" y="1820881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2566981" y="1999982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2746093" y="1462124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2746093" y="1641669"/>
                <a:ext cx="179227" cy="179325"/>
              </a:xfrm>
              <a:custGeom>
                <a:rect b="b" l="l" r="r" t="t"/>
                <a:pathLst>
                  <a:path extrusionOk="0" fill="none" h="1617" w="1616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2746093" y="1820881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2746093" y="1999982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2925204" y="1462124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2925204" y="1641669"/>
                <a:ext cx="179781" cy="179325"/>
              </a:xfrm>
              <a:custGeom>
                <a:rect b="b" l="l" r="r" t="t"/>
                <a:pathLst>
                  <a:path extrusionOk="0" fill="none" h="1617" w="1621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2925204" y="1820881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2925204" y="1999982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3104871" y="1462124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3104871" y="1641669"/>
                <a:ext cx="179227" cy="179325"/>
              </a:xfrm>
              <a:custGeom>
                <a:rect b="b" l="l" r="r" t="t"/>
                <a:pathLst>
                  <a:path extrusionOk="0" fill="none" h="1617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3104871" y="1820881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3104871" y="1999982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3283982" y="1462124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0"/>
                    </a:moveTo>
                    <a:lnTo>
                      <a:pt x="944" y="0"/>
                    </a:lnTo>
                    <a:cubicBezTo>
                      <a:pt x="1315" y="0"/>
                      <a:pt x="1616" y="306"/>
                      <a:pt x="1616" y="677"/>
                    </a:cubicBezTo>
                    <a:lnTo>
                      <a:pt x="1616" y="1620"/>
                    </a:lnTo>
                    <a:lnTo>
                      <a:pt x="1" y="162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3283982" y="1641669"/>
                <a:ext cx="179337" cy="179325"/>
              </a:xfrm>
              <a:custGeom>
                <a:rect b="b" l="l" r="r" t="t"/>
                <a:pathLst>
                  <a:path extrusionOk="0" fill="none" h="1617" w="1617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3283982" y="1820881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3283982" y="1999982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944"/>
                    </a:lnTo>
                    <a:cubicBezTo>
                      <a:pt x="1616" y="1319"/>
                      <a:pt x="1315" y="1620"/>
                      <a:pt x="944" y="1620"/>
                    </a:cubicBezTo>
                    <a:lnTo>
                      <a:pt x="1" y="162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2539477" y="1611283"/>
                <a:ext cx="54566" cy="54563"/>
              </a:xfrm>
              <a:custGeom>
                <a:rect b="b" l="l" r="r" t="t"/>
                <a:pathLst>
                  <a:path extrusionOk="0" h="492" w="492">
                    <a:moveTo>
                      <a:pt x="248" y="0"/>
                    </a:moveTo>
                    <a:cubicBezTo>
                      <a:pt x="109" y="0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2" y="383"/>
                      <a:pt x="492" y="248"/>
                    </a:cubicBezTo>
                    <a:cubicBezTo>
                      <a:pt x="492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2632082" y="1700445"/>
                <a:ext cx="54566" cy="54563"/>
              </a:xfrm>
              <a:custGeom>
                <a:rect b="b" l="l" r="r" t="t"/>
                <a:pathLst>
                  <a:path extrusionOk="0" h="492" w="492">
                    <a:moveTo>
                      <a:pt x="248" y="0"/>
                    </a:moveTo>
                    <a:cubicBezTo>
                      <a:pt x="109" y="0"/>
                      <a:pt x="1" y="108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2847238" y="1505818"/>
                <a:ext cx="55010" cy="54563"/>
              </a:xfrm>
              <a:custGeom>
                <a:rect b="b" l="l" r="r" t="t"/>
                <a:pathLst>
                  <a:path extrusionOk="0" h="492" w="496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2718699" y="1856036"/>
                <a:ext cx="54899" cy="54452"/>
              </a:xfrm>
              <a:custGeom>
                <a:rect b="b" l="l" r="r" t="t"/>
                <a:pathLst>
                  <a:path extrusionOk="0" h="491" w="495">
                    <a:moveTo>
                      <a:pt x="248" y="0"/>
                    </a:moveTo>
                    <a:cubicBezTo>
                      <a:pt x="112" y="0"/>
                      <a:pt x="0" y="108"/>
                      <a:pt x="0" y="247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7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2983097" y="2075393"/>
                <a:ext cx="55010" cy="54563"/>
              </a:xfrm>
              <a:custGeom>
                <a:rect b="b" l="l" r="r" t="t"/>
                <a:pathLst>
                  <a:path extrusionOk="0" h="492" w="496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2"/>
                      <a:pt x="248" y="492"/>
                    </a:cubicBezTo>
                    <a:cubicBezTo>
                      <a:pt x="383" y="492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2"/>
              <p:cNvSpPr/>
              <p:nvPr/>
            </p:nvSpPr>
            <p:spPr>
              <a:xfrm>
                <a:off x="2778699" y="1793378"/>
                <a:ext cx="54899" cy="55006"/>
              </a:xfrm>
              <a:custGeom>
                <a:rect b="b" l="l" r="r" t="t"/>
                <a:pathLst>
                  <a:path extrusionOk="0" h="496" w="495">
                    <a:moveTo>
                      <a:pt x="248" y="1"/>
                    </a:moveTo>
                    <a:cubicBezTo>
                      <a:pt x="112" y="1"/>
                      <a:pt x="0" y="113"/>
                      <a:pt x="0" y="248"/>
                    </a:cubicBezTo>
                    <a:cubicBezTo>
                      <a:pt x="0" y="383"/>
                      <a:pt x="112" y="496"/>
                      <a:pt x="248" y="496"/>
                    </a:cubicBezTo>
                    <a:cubicBezTo>
                      <a:pt x="383" y="496"/>
                      <a:pt x="495" y="383"/>
                      <a:pt x="495" y="248"/>
                    </a:cubicBezTo>
                    <a:cubicBezTo>
                      <a:pt x="495" y="113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2"/>
              <p:cNvSpPr/>
              <p:nvPr/>
            </p:nvSpPr>
            <p:spPr>
              <a:xfrm>
                <a:off x="2438331" y="1505818"/>
                <a:ext cx="54566" cy="54563"/>
              </a:xfrm>
              <a:custGeom>
                <a:rect b="b" l="l" r="r" t="t"/>
                <a:pathLst>
                  <a:path extrusionOk="0" h="492" w="492">
                    <a:moveTo>
                      <a:pt x="248" y="1"/>
                    </a:moveTo>
                    <a:cubicBezTo>
                      <a:pt x="109" y="1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2718699" y="1718411"/>
                <a:ext cx="54899" cy="54563"/>
              </a:xfrm>
              <a:custGeom>
                <a:rect b="b" l="l" r="r" t="t"/>
                <a:pathLst>
                  <a:path extrusionOk="0" h="492" w="495">
                    <a:moveTo>
                      <a:pt x="248" y="1"/>
                    </a:moveTo>
                    <a:cubicBezTo>
                      <a:pt x="112" y="1"/>
                      <a:pt x="0" y="109"/>
                      <a:pt x="0" y="248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2632082" y="1802028"/>
                <a:ext cx="54566" cy="54452"/>
              </a:xfrm>
              <a:custGeom>
                <a:rect b="b" l="l" r="r" t="t"/>
                <a:pathLst>
                  <a:path extrusionOk="0" h="491" w="492">
                    <a:moveTo>
                      <a:pt x="248" y="0"/>
                    </a:moveTo>
                    <a:cubicBezTo>
                      <a:pt x="109" y="0"/>
                      <a:pt x="1" y="108"/>
                      <a:pt x="1" y="244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4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2469606" y="1883428"/>
                <a:ext cx="55010" cy="54563"/>
              </a:xfrm>
              <a:custGeom>
                <a:rect b="b" l="l" r="r" t="t"/>
                <a:pathLst>
                  <a:path extrusionOk="0" h="492" w="496">
                    <a:moveTo>
                      <a:pt x="248" y="0"/>
                    </a:moveTo>
                    <a:cubicBezTo>
                      <a:pt x="113" y="0"/>
                      <a:pt x="1" y="109"/>
                      <a:pt x="1" y="244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2442657" y="2035137"/>
                <a:ext cx="54566" cy="55006"/>
              </a:xfrm>
              <a:custGeom>
                <a:rect b="b" l="l" r="r" t="t"/>
                <a:pathLst>
                  <a:path extrusionOk="0" h="496" w="492">
                    <a:moveTo>
                      <a:pt x="244" y="1"/>
                    </a:moveTo>
                    <a:cubicBezTo>
                      <a:pt x="109" y="1"/>
                      <a:pt x="0" y="113"/>
                      <a:pt x="0" y="248"/>
                    </a:cubicBezTo>
                    <a:cubicBezTo>
                      <a:pt x="0" y="383"/>
                      <a:pt x="109" y="495"/>
                      <a:pt x="244" y="495"/>
                    </a:cubicBezTo>
                    <a:cubicBezTo>
                      <a:pt x="383" y="495"/>
                      <a:pt x="491" y="383"/>
                      <a:pt x="491" y="248"/>
                    </a:cubicBezTo>
                    <a:cubicBezTo>
                      <a:pt x="491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>
                <a:off x="2539477" y="1745803"/>
                <a:ext cx="54566" cy="54563"/>
              </a:xfrm>
              <a:custGeom>
                <a:rect b="b" l="l" r="r" t="t"/>
                <a:pathLst>
                  <a:path extrusionOk="0" fill="none" h="492" w="492">
                    <a:moveTo>
                      <a:pt x="492" y="244"/>
                    </a:moveTo>
                    <a:cubicBezTo>
                      <a:pt x="492" y="383"/>
                      <a:pt x="383" y="492"/>
                      <a:pt x="248" y="492"/>
                    </a:cubicBezTo>
                    <a:cubicBezTo>
                      <a:pt x="109" y="492"/>
                      <a:pt x="1" y="383"/>
                      <a:pt x="1" y="244"/>
                    </a:cubicBezTo>
                    <a:cubicBezTo>
                      <a:pt x="1" y="109"/>
                      <a:pt x="109" y="1"/>
                      <a:pt x="248" y="1"/>
                    </a:cubicBezTo>
                    <a:cubicBezTo>
                      <a:pt x="383" y="1"/>
                      <a:pt x="492" y="109"/>
                      <a:pt x="492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3172190" y="1672942"/>
                <a:ext cx="54456" cy="55006"/>
              </a:xfrm>
              <a:custGeom>
                <a:rect b="b" l="l" r="r" t="t"/>
                <a:pathLst>
                  <a:path extrusionOk="0" fill="none" h="496" w="491">
                    <a:moveTo>
                      <a:pt x="491" y="248"/>
                    </a:moveTo>
                    <a:cubicBezTo>
                      <a:pt x="491" y="383"/>
                      <a:pt x="383" y="496"/>
                      <a:pt x="244" y="496"/>
                    </a:cubicBezTo>
                    <a:cubicBezTo>
                      <a:pt x="108" y="496"/>
                      <a:pt x="0" y="383"/>
                      <a:pt x="0" y="248"/>
                    </a:cubicBezTo>
                    <a:cubicBezTo>
                      <a:pt x="0" y="113"/>
                      <a:pt x="108" y="1"/>
                      <a:pt x="244" y="1"/>
                    </a:cubicBezTo>
                    <a:cubicBezTo>
                      <a:pt x="383" y="1"/>
                      <a:pt x="491" y="113"/>
                      <a:pt x="491" y="24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4" name="Google Shape;864;p22"/>
          <p:cNvSpPr txBox="1"/>
          <p:nvPr>
            <p:ph type="ctrTitle"/>
          </p:nvPr>
        </p:nvSpPr>
        <p:spPr>
          <a:xfrm>
            <a:off x="2382250" y="535000"/>
            <a:ext cx="43794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5" name="Google Shape;865;p22"/>
          <p:cNvSpPr txBox="1"/>
          <p:nvPr>
            <p:ph idx="1" type="subTitle"/>
          </p:nvPr>
        </p:nvSpPr>
        <p:spPr>
          <a:xfrm>
            <a:off x="2382350" y="170040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6" name="Google Shape;866;p22"/>
          <p:cNvSpPr txBox="1"/>
          <p:nvPr/>
        </p:nvSpPr>
        <p:spPr>
          <a:xfrm>
            <a:off x="2382325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23"/>
          <p:cNvGrpSpPr/>
          <p:nvPr/>
        </p:nvGrpSpPr>
        <p:grpSpPr>
          <a:xfrm>
            <a:off x="-1640613" y="-904778"/>
            <a:ext cx="14608445" cy="7965494"/>
            <a:chOff x="-1640613" y="-904778"/>
            <a:chExt cx="14608445" cy="7965494"/>
          </a:xfrm>
        </p:grpSpPr>
        <p:sp>
          <p:nvSpPr>
            <p:cNvPr id="869" name="Google Shape;869;p23"/>
            <p:cNvSpPr/>
            <p:nvPr/>
          </p:nvSpPr>
          <p:spPr>
            <a:xfrm>
              <a:off x="8020647" y="-904778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8100000">
              <a:off x="-1623391" y="4891840"/>
              <a:ext cx="3008457" cy="129485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71" name="Google Shape;871;p23"/>
          <p:cNvGrpSpPr/>
          <p:nvPr/>
        </p:nvGrpSpPr>
        <p:grpSpPr>
          <a:xfrm>
            <a:off x="-1377201" y="-2658544"/>
            <a:ext cx="11402913" cy="7642271"/>
            <a:chOff x="-1377201" y="-2658544"/>
            <a:chExt cx="11402913" cy="7642271"/>
          </a:xfrm>
        </p:grpSpPr>
        <p:grpSp>
          <p:nvGrpSpPr>
            <p:cNvPr id="872" name="Google Shape;872;p23"/>
            <p:cNvGrpSpPr/>
            <p:nvPr/>
          </p:nvGrpSpPr>
          <p:grpSpPr>
            <a:xfrm rot="5400000">
              <a:off x="-1377265" y="-204901"/>
              <a:ext cx="2092430" cy="2092302"/>
              <a:chOff x="4084984" y="3075410"/>
              <a:chExt cx="1280714" cy="1280714"/>
            </a:xfrm>
          </p:grpSpPr>
          <p:sp>
            <p:nvSpPr>
              <p:cNvPr id="873" name="Google Shape;873;p23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rect b="b" l="l" r="r" t="t"/>
                <a:pathLst>
                  <a:path extrusionOk="0" fill="none" h="38567" w="38567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3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rect b="b" l="l" r="r" t="t"/>
                <a:pathLst>
                  <a:path extrusionOk="0" fill="none" h="26250" w="1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rect b="b" l="l" r="r" t="t"/>
                <a:pathLst>
                  <a:path extrusionOk="0" fill="none" h="1" w="2625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3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3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8" name="Google Shape;878;p23"/>
            <p:cNvSpPr/>
            <p:nvPr/>
          </p:nvSpPr>
          <p:spPr>
            <a:xfrm>
              <a:off x="6832089" y="-2658544"/>
              <a:ext cx="3193623" cy="3193540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9" name="Google Shape;879;p23"/>
            <p:cNvGrpSpPr/>
            <p:nvPr/>
          </p:nvGrpSpPr>
          <p:grpSpPr>
            <a:xfrm rot="-9340271">
              <a:off x="178572" y="4072858"/>
              <a:ext cx="487871" cy="487506"/>
              <a:chOff x="1577683" y="3078597"/>
              <a:chExt cx="146079" cy="145979"/>
            </a:xfrm>
          </p:grpSpPr>
          <p:sp>
            <p:nvSpPr>
              <p:cNvPr id="880" name="Google Shape;880;p23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rect b="b" l="l" r="r" t="t"/>
                <a:pathLst>
                  <a:path extrusionOk="0" h="1539" w="1539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3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rect b="b" l="l" r="r" t="t"/>
                <a:pathLst>
                  <a:path extrusionOk="0" fill="none" h="1362" w="1361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2" name="Google Shape;882;p23"/>
            <p:cNvGrpSpPr/>
            <p:nvPr/>
          </p:nvGrpSpPr>
          <p:grpSpPr>
            <a:xfrm>
              <a:off x="934845" y="4099082"/>
              <a:ext cx="884646" cy="884646"/>
              <a:chOff x="1667143" y="1228630"/>
              <a:chExt cx="871830" cy="871830"/>
            </a:xfrm>
          </p:grpSpPr>
          <p:sp>
            <p:nvSpPr>
              <p:cNvPr id="883" name="Google Shape;883;p23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3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3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3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7" name="Google Shape;887;p23"/>
            <p:cNvGrpSpPr/>
            <p:nvPr/>
          </p:nvGrpSpPr>
          <p:grpSpPr>
            <a:xfrm>
              <a:off x="8081711" y="3434740"/>
              <a:ext cx="1920955" cy="1264948"/>
              <a:chOff x="7052618" y="1945066"/>
              <a:chExt cx="1214104" cy="799537"/>
            </a:xfrm>
          </p:grpSpPr>
          <p:sp>
            <p:nvSpPr>
              <p:cNvPr id="888" name="Google Shape;888;p23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rect b="b" l="l" r="r" t="t"/>
                <a:pathLst>
                  <a:path extrusionOk="0" fill="none" h="7696" w="11687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3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rect b="b" l="l" r="r" t="t"/>
                <a:pathLst>
                  <a:path extrusionOk="0" fill="none" h="5489" w="8967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3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rect b="b" l="l" r="r" t="t"/>
                <a:pathLst>
                  <a:path extrusionOk="0" fill="none" h="4550" w="8967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3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rect b="b" l="l" r="r" t="t"/>
                <a:pathLst>
                  <a:path extrusionOk="0" h="492" w="492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3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rect b="b" l="l" r="r" t="t"/>
                <a:pathLst>
                  <a:path extrusionOk="0" h="492" w="496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3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rect b="b" l="l" r="r" t="t"/>
                <a:pathLst>
                  <a:path extrusionOk="0" h="496" w="492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3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rect b="b" l="l" r="r" t="t"/>
                <a:pathLst>
                  <a:path extrusionOk="0" fill="none" h="491" w="492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3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3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3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3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4"/>
          <p:cNvSpPr/>
          <p:nvPr/>
        </p:nvSpPr>
        <p:spPr>
          <a:xfrm rot="1799915">
            <a:off x="8108632" y="4593785"/>
            <a:ext cx="3008529" cy="1294861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01" name="Google Shape;901;p24"/>
          <p:cNvGrpSpPr/>
          <p:nvPr/>
        </p:nvGrpSpPr>
        <p:grpSpPr>
          <a:xfrm rot="3600025">
            <a:off x="8476246" y="3834570"/>
            <a:ext cx="487879" cy="487514"/>
            <a:chOff x="1577683" y="3078597"/>
            <a:chExt cx="146079" cy="145979"/>
          </a:xfrm>
        </p:grpSpPr>
        <p:sp>
          <p:nvSpPr>
            <p:cNvPr id="902" name="Google Shape;902;p24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24"/>
          <p:cNvGrpSpPr/>
          <p:nvPr/>
        </p:nvGrpSpPr>
        <p:grpSpPr>
          <a:xfrm>
            <a:off x="-728350" y="199747"/>
            <a:ext cx="8714800" cy="5637585"/>
            <a:chOff x="-728350" y="199747"/>
            <a:chExt cx="8714800" cy="5637585"/>
          </a:xfrm>
        </p:grpSpPr>
        <p:grpSp>
          <p:nvGrpSpPr>
            <p:cNvPr id="905" name="Google Shape;905;p24"/>
            <p:cNvGrpSpPr/>
            <p:nvPr/>
          </p:nvGrpSpPr>
          <p:grpSpPr>
            <a:xfrm>
              <a:off x="-534433" y="3836795"/>
              <a:ext cx="1249531" cy="1118661"/>
              <a:chOff x="5937617" y="2441745"/>
              <a:chExt cx="1249531" cy="1118661"/>
            </a:xfrm>
          </p:grpSpPr>
          <p:sp>
            <p:nvSpPr>
              <p:cNvPr id="906" name="Google Shape;906;p24"/>
              <p:cNvSpPr/>
              <p:nvPr/>
            </p:nvSpPr>
            <p:spPr>
              <a:xfrm>
                <a:off x="6498493" y="2579809"/>
                <a:ext cx="381570" cy="345850"/>
              </a:xfrm>
              <a:custGeom>
                <a:rect b="b" l="l" r="r" t="t"/>
                <a:pathLst>
                  <a:path extrusionOk="0" h="3329" w="3673">
                    <a:moveTo>
                      <a:pt x="2343" y="1"/>
                    </a:moveTo>
                    <a:lnTo>
                      <a:pt x="1" y="2347"/>
                    </a:lnTo>
                    <a:cubicBezTo>
                      <a:pt x="221" y="2567"/>
                      <a:pt x="356" y="2872"/>
                      <a:pt x="356" y="3208"/>
                    </a:cubicBezTo>
                    <a:cubicBezTo>
                      <a:pt x="356" y="3220"/>
                      <a:pt x="356" y="3228"/>
                      <a:pt x="356" y="3239"/>
                    </a:cubicBezTo>
                    <a:lnTo>
                      <a:pt x="3672" y="3328"/>
                    </a:lnTo>
                    <a:cubicBezTo>
                      <a:pt x="3672" y="3290"/>
                      <a:pt x="3672" y="3247"/>
                      <a:pt x="3672" y="3208"/>
                    </a:cubicBezTo>
                    <a:cubicBezTo>
                      <a:pt x="3672" y="1956"/>
                      <a:pt x="3166" y="820"/>
                      <a:pt x="2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5937617" y="2441745"/>
                <a:ext cx="471430" cy="471453"/>
              </a:xfrm>
              <a:custGeom>
                <a:rect b="b" l="l" r="r" t="t"/>
                <a:pathLst>
                  <a:path extrusionOk="0" h="4538" w="4538">
                    <a:moveTo>
                      <a:pt x="4538" y="0"/>
                    </a:moveTo>
                    <a:cubicBezTo>
                      <a:pt x="2034" y="0"/>
                      <a:pt x="1" y="2033"/>
                      <a:pt x="1" y="4537"/>
                    </a:cubicBezTo>
                    <a:lnTo>
                      <a:pt x="3317" y="4537"/>
                    </a:lnTo>
                    <a:cubicBezTo>
                      <a:pt x="3317" y="3865"/>
                      <a:pt x="3865" y="3316"/>
                      <a:pt x="4538" y="3316"/>
                    </a:cubicBezTo>
                    <a:lnTo>
                      <a:pt x="45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5937617" y="2913076"/>
                <a:ext cx="942445" cy="471037"/>
              </a:xfrm>
              <a:custGeom>
                <a:rect b="b" l="l" r="r" t="t"/>
                <a:pathLst>
                  <a:path extrusionOk="0" h="4534" w="9072">
                    <a:moveTo>
                      <a:pt x="1" y="0"/>
                    </a:moveTo>
                    <a:cubicBezTo>
                      <a:pt x="1" y="2505"/>
                      <a:pt x="2034" y="4534"/>
                      <a:pt x="4538" y="4534"/>
                    </a:cubicBezTo>
                    <a:cubicBezTo>
                      <a:pt x="7042" y="4534"/>
                      <a:pt x="9006" y="2571"/>
                      <a:pt x="9071" y="120"/>
                    </a:cubicBezTo>
                    <a:lnTo>
                      <a:pt x="5755" y="31"/>
                    </a:lnTo>
                    <a:cubicBezTo>
                      <a:pt x="5740" y="692"/>
                      <a:pt x="5199" y="1218"/>
                      <a:pt x="4538" y="1218"/>
                    </a:cubicBezTo>
                    <a:cubicBezTo>
                      <a:pt x="3873" y="1218"/>
                      <a:pt x="3317" y="673"/>
                      <a:pt x="3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6408944" y="2441745"/>
                <a:ext cx="333367" cy="381900"/>
              </a:xfrm>
              <a:custGeom>
                <a:rect b="b" l="l" r="r" t="t"/>
                <a:pathLst>
                  <a:path extrusionOk="0" fill="none" h="3676" w="3209">
                    <a:moveTo>
                      <a:pt x="863" y="3676"/>
                    </a:moveTo>
                    <a:lnTo>
                      <a:pt x="3209" y="1330"/>
                    </a:lnTo>
                    <a:cubicBezTo>
                      <a:pt x="2385" y="510"/>
                      <a:pt x="1253" y="0"/>
                      <a:pt x="1" y="0"/>
                    </a:cubicBezTo>
                    <a:lnTo>
                      <a:pt x="1" y="3316"/>
                    </a:lnTo>
                    <a:cubicBezTo>
                      <a:pt x="337" y="3316"/>
                      <a:pt x="642" y="3455"/>
                      <a:pt x="863" y="3676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6498493" y="2579809"/>
                <a:ext cx="381570" cy="345850"/>
              </a:xfrm>
              <a:custGeom>
                <a:rect b="b" l="l" r="r" t="t"/>
                <a:pathLst>
                  <a:path extrusionOk="0" fill="none" h="3329" w="3673">
                    <a:moveTo>
                      <a:pt x="356" y="3208"/>
                    </a:moveTo>
                    <a:cubicBezTo>
                      <a:pt x="356" y="3220"/>
                      <a:pt x="356" y="3228"/>
                      <a:pt x="356" y="3239"/>
                    </a:cubicBezTo>
                    <a:lnTo>
                      <a:pt x="3672" y="3328"/>
                    </a:lnTo>
                    <a:cubicBezTo>
                      <a:pt x="3672" y="3290"/>
                      <a:pt x="3672" y="3247"/>
                      <a:pt x="3672" y="3208"/>
                    </a:cubicBezTo>
                    <a:cubicBezTo>
                      <a:pt x="3672" y="1956"/>
                      <a:pt x="3166" y="820"/>
                      <a:pt x="2343" y="1"/>
                    </a:cubicBezTo>
                    <a:lnTo>
                      <a:pt x="1" y="2347"/>
                    </a:lnTo>
                    <a:cubicBezTo>
                      <a:pt x="221" y="2567"/>
                      <a:pt x="356" y="2872"/>
                      <a:pt x="356" y="320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5937617" y="2441745"/>
                <a:ext cx="942445" cy="942386"/>
              </a:xfrm>
              <a:custGeom>
                <a:rect b="b" l="l" r="r" t="t"/>
                <a:pathLst>
                  <a:path extrusionOk="0" fill="none" h="9071" w="9072">
                    <a:moveTo>
                      <a:pt x="5755" y="4568"/>
                    </a:moveTo>
                    <a:cubicBezTo>
                      <a:pt x="5740" y="5229"/>
                      <a:pt x="5199" y="5755"/>
                      <a:pt x="4538" y="5755"/>
                    </a:cubicBezTo>
                    <a:cubicBezTo>
                      <a:pt x="3873" y="5755"/>
                      <a:pt x="3317" y="5210"/>
                      <a:pt x="3317" y="4537"/>
                    </a:cubicBezTo>
                    <a:cubicBezTo>
                      <a:pt x="3317" y="3865"/>
                      <a:pt x="3865" y="3316"/>
                      <a:pt x="4538" y="3316"/>
                    </a:cubicBezTo>
                    <a:lnTo>
                      <a:pt x="4538" y="0"/>
                    </a:lnTo>
                    <a:cubicBezTo>
                      <a:pt x="2034" y="0"/>
                      <a:pt x="1" y="2033"/>
                      <a:pt x="1" y="4537"/>
                    </a:cubicBezTo>
                    <a:cubicBezTo>
                      <a:pt x="1" y="7042"/>
                      <a:pt x="2034" y="9071"/>
                      <a:pt x="4538" y="9071"/>
                    </a:cubicBezTo>
                    <a:cubicBezTo>
                      <a:pt x="7042" y="9071"/>
                      <a:pt x="9006" y="7108"/>
                      <a:pt x="9071" y="4657"/>
                    </a:cubicBezTo>
                    <a:lnTo>
                      <a:pt x="5755" y="45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6527062" y="2739274"/>
                <a:ext cx="323706" cy="128096"/>
              </a:xfrm>
              <a:custGeom>
                <a:rect b="b" l="l" r="r" t="t"/>
                <a:pathLst>
                  <a:path extrusionOk="0" fill="none" h="1233" w="3116">
                    <a:moveTo>
                      <a:pt x="0" y="1233"/>
                    </a:moveTo>
                    <a:lnTo>
                      <a:pt x="3115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6561967" y="3135080"/>
                <a:ext cx="625180" cy="425326"/>
              </a:xfrm>
              <a:custGeom>
                <a:rect b="b" l="l" r="r" t="t"/>
                <a:pathLst>
                  <a:path extrusionOk="0" h="4094" w="6018">
                    <a:moveTo>
                      <a:pt x="634" y="1"/>
                    </a:moveTo>
                    <a:cubicBezTo>
                      <a:pt x="283" y="1"/>
                      <a:pt x="0" y="283"/>
                      <a:pt x="0" y="634"/>
                    </a:cubicBezTo>
                    <a:lnTo>
                      <a:pt x="0" y="3460"/>
                    </a:lnTo>
                    <a:cubicBezTo>
                      <a:pt x="0" y="3811"/>
                      <a:pt x="283" y="4093"/>
                      <a:pt x="634" y="4093"/>
                    </a:cubicBezTo>
                    <a:lnTo>
                      <a:pt x="5384" y="4093"/>
                    </a:lnTo>
                    <a:cubicBezTo>
                      <a:pt x="5736" y="4093"/>
                      <a:pt x="6018" y="3811"/>
                      <a:pt x="6018" y="3460"/>
                    </a:cubicBezTo>
                    <a:lnTo>
                      <a:pt x="6018" y="634"/>
                    </a:lnTo>
                    <a:cubicBezTo>
                      <a:pt x="6018" y="283"/>
                      <a:pt x="5736" y="1"/>
                      <a:pt x="53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6689227" y="3254757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6689227" y="3354695"/>
                <a:ext cx="163515" cy="104"/>
              </a:xfrm>
              <a:custGeom>
                <a:rect b="b" l="l" r="r" t="t"/>
                <a:pathLst>
                  <a:path extrusionOk="0" fill="none" h="1" w="1574">
                    <a:moveTo>
                      <a:pt x="0" y="1"/>
                    </a:moveTo>
                    <a:lnTo>
                      <a:pt x="1573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6689227" y="3388043"/>
                <a:ext cx="163515" cy="104"/>
              </a:xfrm>
              <a:custGeom>
                <a:rect b="b" l="l" r="r" t="t"/>
                <a:pathLst>
                  <a:path extrusionOk="0" fill="none" h="1" w="1574">
                    <a:moveTo>
                      <a:pt x="0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6689227" y="3421390"/>
                <a:ext cx="163515" cy="104"/>
              </a:xfrm>
              <a:custGeom>
                <a:rect b="b" l="l" r="r" t="t"/>
                <a:pathLst>
                  <a:path extrusionOk="0" fill="none" h="1" w="1574">
                    <a:moveTo>
                      <a:pt x="0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7081498" y="3254757"/>
                <a:ext cx="104" cy="202482"/>
              </a:xfrm>
              <a:custGeom>
                <a:rect b="b" l="l" r="r" t="t"/>
                <a:pathLst>
                  <a:path extrusionOk="0" fill="none" h="1949" w="1">
                    <a:moveTo>
                      <a:pt x="0" y="0"/>
                    </a:moveTo>
                    <a:lnTo>
                      <a:pt x="0" y="194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24"/>
            <p:cNvGrpSpPr/>
            <p:nvPr/>
          </p:nvGrpSpPr>
          <p:grpSpPr>
            <a:xfrm>
              <a:off x="-728350" y="199747"/>
              <a:ext cx="1443691" cy="950730"/>
              <a:chOff x="7052618" y="1945066"/>
              <a:chExt cx="1214104" cy="799537"/>
            </a:xfrm>
          </p:grpSpPr>
          <p:sp>
            <p:nvSpPr>
              <p:cNvPr id="920" name="Google Shape;920;p24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rect b="b" l="l" r="r" t="t"/>
                <a:pathLst>
                  <a:path extrusionOk="0" fill="none" h="7696" w="11687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rect b="b" l="l" r="r" t="t"/>
                <a:pathLst>
                  <a:path extrusionOk="0" fill="none" h="5489" w="8967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rect b="b" l="l" r="r" t="t"/>
                <a:pathLst>
                  <a:path extrusionOk="0" fill="none" h="4550" w="8967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rect b="b" l="l" r="r" t="t"/>
                <a:pathLst>
                  <a:path extrusionOk="0" h="492" w="492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rect b="b" l="l" r="r" t="t"/>
                <a:pathLst>
                  <a:path extrusionOk="0" h="492" w="496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rect b="b" l="l" r="r" t="t"/>
                <a:pathLst>
                  <a:path extrusionOk="0" h="496" w="492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rect b="b" l="l" r="r" t="t"/>
                <a:pathLst>
                  <a:path extrusionOk="0" fill="none" h="491" w="492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24"/>
            <p:cNvGrpSpPr/>
            <p:nvPr/>
          </p:nvGrpSpPr>
          <p:grpSpPr>
            <a:xfrm rot="-6299907">
              <a:off x="6790292" y="4641174"/>
              <a:ext cx="1075331" cy="1075331"/>
              <a:chOff x="1667143" y="1228630"/>
              <a:chExt cx="871830" cy="871830"/>
            </a:xfrm>
          </p:grpSpPr>
          <p:sp>
            <p:nvSpPr>
              <p:cNvPr id="932" name="Google Shape;932;p24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50" name="Google Shape;150;p4"/>
          <p:cNvGrpSpPr/>
          <p:nvPr/>
        </p:nvGrpSpPr>
        <p:grpSpPr>
          <a:xfrm>
            <a:off x="-828987" y="-4243622"/>
            <a:ext cx="5272269" cy="13633075"/>
            <a:chOff x="-828987" y="-4155397"/>
            <a:chExt cx="5272269" cy="13633075"/>
          </a:xfrm>
        </p:grpSpPr>
        <p:sp>
          <p:nvSpPr>
            <p:cNvPr id="151" name="Google Shape;151;p4"/>
            <p:cNvSpPr/>
            <p:nvPr/>
          </p:nvSpPr>
          <p:spPr>
            <a:xfrm>
              <a:off x="-828987" y="-4155397"/>
              <a:ext cx="4947268" cy="4737688"/>
            </a:xfrm>
            <a:custGeom>
              <a:rect b="b" l="l" r="r" t="t"/>
              <a:pathLst>
                <a:path extrusionOk="0" h="57215" w="59746">
                  <a:moveTo>
                    <a:pt x="29873" y="1"/>
                  </a:moveTo>
                  <a:cubicBezTo>
                    <a:pt x="26554" y="1"/>
                    <a:pt x="23236" y="1267"/>
                    <a:pt x="20704" y="3798"/>
                  </a:cubicBezTo>
                  <a:lnTo>
                    <a:pt x="5064" y="19439"/>
                  </a:lnTo>
                  <a:cubicBezTo>
                    <a:pt x="1" y="24501"/>
                    <a:pt x="1" y="32710"/>
                    <a:pt x="5064" y="37773"/>
                  </a:cubicBezTo>
                  <a:lnTo>
                    <a:pt x="20704" y="53417"/>
                  </a:lnTo>
                  <a:cubicBezTo>
                    <a:pt x="23236" y="55949"/>
                    <a:pt x="26554" y="57214"/>
                    <a:pt x="29873" y="57214"/>
                  </a:cubicBezTo>
                  <a:cubicBezTo>
                    <a:pt x="33192" y="57214"/>
                    <a:pt x="36511" y="55949"/>
                    <a:pt x="39042" y="53417"/>
                  </a:cubicBezTo>
                  <a:lnTo>
                    <a:pt x="54683" y="37773"/>
                  </a:lnTo>
                  <a:cubicBezTo>
                    <a:pt x="59746" y="32710"/>
                    <a:pt x="59746" y="24501"/>
                    <a:pt x="54683" y="19439"/>
                  </a:cubicBezTo>
                  <a:lnTo>
                    <a:pt x="39042" y="3798"/>
                  </a:lnTo>
                  <a:cubicBezTo>
                    <a:pt x="36511" y="1267"/>
                    <a:pt x="33192" y="1"/>
                    <a:pt x="29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-503903" y="4740072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4"/>
          <p:cNvGrpSpPr/>
          <p:nvPr/>
        </p:nvGrpSpPr>
        <p:grpSpPr>
          <a:xfrm>
            <a:off x="-1263654" y="-520565"/>
            <a:ext cx="10715727" cy="8322603"/>
            <a:chOff x="-1473804" y="-447565"/>
            <a:chExt cx="10715727" cy="8322603"/>
          </a:xfrm>
        </p:grpSpPr>
        <p:grpSp>
          <p:nvGrpSpPr>
            <p:cNvPr id="154" name="Google Shape;154;p4"/>
            <p:cNvGrpSpPr/>
            <p:nvPr/>
          </p:nvGrpSpPr>
          <p:grpSpPr>
            <a:xfrm>
              <a:off x="-414693" y="-59088"/>
              <a:ext cx="1075315" cy="1075315"/>
              <a:chOff x="1386698" y="1227414"/>
              <a:chExt cx="871830" cy="871830"/>
            </a:xfrm>
          </p:grpSpPr>
          <p:sp>
            <p:nvSpPr>
              <p:cNvPr id="155" name="Google Shape;155;p4"/>
              <p:cNvSpPr/>
              <p:nvPr/>
            </p:nvSpPr>
            <p:spPr>
              <a:xfrm>
                <a:off x="1822641" y="1227414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1386698" y="1663390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1514380" y="1355128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1514380" y="1355128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" name="Google Shape;159;p4"/>
            <p:cNvSpPr/>
            <p:nvPr/>
          </p:nvSpPr>
          <p:spPr>
            <a:xfrm>
              <a:off x="-1473804" y="4681498"/>
              <a:ext cx="3193540" cy="3193540"/>
            </a:xfrm>
            <a:custGeom>
              <a:rect b="b" l="l" r="r" t="t"/>
              <a:pathLst>
                <a:path extrusionOk="0" fill="none" h="38567" w="38567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4"/>
            <p:cNvGrpSpPr/>
            <p:nvPr/>
          </p:nvGrpSpPr>
          <p:grpSpPr>
            <a:xfrm>
              <a:off x="7768442" y="-447565"/>
              <a:ext cx="1473481" cy="982566"/>
              <a:chOff x="2387315" y="1462124"/>
              <a:chExt cx="1076005" cy="717515"/>
            </a:xfrm>
          </p:grpSpPr>
          <p:sp>
            <p:nvSpPr>
              <p:cNvPr id="161" name="Google Shape;161;p4"/>
              <p:cNvSpPr/>
              <p:nvPr/>
            </p:nvSpPr>
            <p:spPr>
              <a:xfrm>
                <a:off x="2387315" y="1462124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677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lnTo>
                      <a:pt x="1" y="677"/>
                    </a:lnTo>
                    <a:cubicBezTo>
                      <a:pt x="1" y="306"/>
                      <a:pt x="302" y="0"/>
                      <a:pt x="67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2387315" y="1641669"/>
                <a:ext cx="179337" cy="179325"/>
              </a:xfrm>
              <a:custGeom>
                <a:rect b="b" l="l" r="r" t="t"/>
                <a:pathLst>
                  <a:path extrusionOk="0" fill="none" h="1617" w="1617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2387315" y="1820881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2387315" y="1999982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677" y="1620"/>
                    </a:lnTo>
                    <a:cubicBezTo>
                      <a:pt x="302" y="1620"/>
                      <a:pt x="1" y="1319"/>
                      <a:pt x="1" y="944"/>
                    </a:cubicBezTo>
                    <a:lnTo>
                      <a:pt x="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2566981" y="1462124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2566981" y="1641669"/>
                <a:ext cx="179227" cy="179325"/>
              </a:xfrm>
              <a:custGeom>
                <a:rect b="b" l="l" r="r" t="t"/>
                <a:pathLst>
                  <a:path extrusionOk="0" fill="none" h="1617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2566981" y="1820881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2566981" y="1999982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2746093" y="1462124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2746093" y="1641669"/>
                <a:ext cx="179227" cy="179325"/>
              </a:xfrm>
              <a:custGeom>
                <a:rect b="b" l="l" r="r" t="t"/>
                <a:pathLst>
                  <a:path extrusionOk="0" fill="none" h="1617" w="1616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2746093" y="1820881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2746093" y="1999982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2925204" y="1462124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2925204" y="1641669"/>
                <a:ext cx="179781" cy="179325"/>
              </a:xfrm>
              <a:custGeom>
                <a:rect b="b" l="l" r="r" t="t"/>
                <a:pathLst>
                  <a:path extrusionOk="0" fill="none" h="1617" w="1621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2925204" y="1820881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2925204" y="1999982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104871" y="1462124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104871" y="1641669"/>
                <a:ext cx="179227" cy="179325"/>
              </a:xfrm>
              <a:custGeom>
                <a:rect b="b" l="l" r="r" t="t"/>
                <a:pathLst>
                  <a:path extrusionOk="0" fill="none" h="1617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3104871" y="1820881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3104871" y="1999982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3283982" y="1462124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0"/>
                    </a:moveTo>
                    <a:lnTo>
                      <a:pt x="944" y="0"/>
                    </a:lnTo>
                    <a:cubicBezTo>
                      <a:pt x="1315" y="0"/>
                      <a:pt x="1616" y="306"/>
                      <a:pt x="1616" y="677"/>
                    </a:cubicBezTo>
                    <a:lnTo>
                      <a:pt x="1616" y="1620"/>
                    </a:lnTo>
                    <a:lnTo>
                      <a:pt x="1" y="162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3283982" y="1641669"/>
                <a:ext cx="179337" cy="179325"/>
              </a:xfrm>
              <a:custGeom>
                <a:rect b="b" l="l" r="r" t="t"/>
                <a:pathLst>
                  <a:path extrusionOk="0" fill="none" h="1617" w="1617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3283982" y="1820881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3283982" y="1999982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944"/>
                    </a:lnTo>
                    <a:cubicBezTo>
                      <a:pt x="1616" y="1319"/>
                      <a:pt x="1315" y="1620"/>
                      <a:pt x="944" y="1620"/>
                    </a:cubicBezTo>
                    <a:lnTo>
                      <a:pt x="1" y="162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2539477" y="1611283"/>
                <a:ext cx="54566" cy="54563"/>
              </a:xfrm>
              <a:custGeom>
                <a:rect b="b" l="l" r="r" t="t"/>
                <a:pathLst>
                  <a:path extrusionOk="0" h="492" w="492">
                    <a:moveTo>
                      <a:pt x="248" y="0"/>
                    </a:moveTo>
                    <a:cubicBezTo>
                      <a:pt x="109" y="0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2" y="383"/>
                      <a:pt x="492" y="248"/>
                    </a:cubicBezTo>
                    <a:cubicBezTo>
                      <a:pt x="492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2632082" y="1700445"/>
                <a:ext cx="54566" cy="54563"/>
              </a:xfrm>
              <a:custGeom>
                <a:rect b="b" l="l" r="r" t="t"/>
                <a:pathLst>
                  <a:path extrusionOk="0" h="492" w="492">
                    <a:moveTo>
                      <a:pt x="248" y="0"/>
                    </a:moveTo>
                    <a:cubicBezTo>
                      <a:pt x="109" y="0"/>
                      <a:pt x="1" y="108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2847238" y="1505818"/>
                <a:ext cx="55010" cy="54563"/>
              </a:xfrm>
              <a:custGeom>
                <a:rect b="b" l="l" r="r" t="t"/>
                <a:pathLst>
                  <a:path extrusionOk="0" h="492" w="496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2718699" y="1856036"/>
                <a:ext cx="54899" cy="54452"/>
              </a:xfrm>
              <a:custGeom>
                <a:rect b="b" l="l" r="r" t="t"/>
                <a:pathLst>
                  <a:path extrusionOk="0" h="491" w="495">
                    <a:moveTo>
                      <a:pt x="248" y="0"/>
                    </a:moveTo>
                    <a:cubicBezTo>
                      <a:pt x="112" y="0"/>
                      <a:pt x="0" y="108"/>
                      <a:pt x="0" y="247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7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2983097" y="2075393"/>
                <a:ext cx="55010" cy="54563"/>
              </a:xfrm>
              <a:custGeom>
                <a:rect b="b" l="l" r="r" t="t"/>
                <a:pathLst>
                  <a:path extrusionOk="0" h="492" w="496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2"/>
                      <a:pt x="248" y="492"/>
                    </a:cubicBezTo>
                    <a:cubicBezTo>
                      <a:pt x="383" y="492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2778699" y="1793378"/>
                <a:ext cx="54899" cy="55006"/>
              </a:xfrm>
              <a:custGeom>
                <a:rect b="b" l="l" r="r" t="t"/>
                <a:pathLst>
                  <a:path extrusionOk="0" h="496" w="495">
                    <a:moveTo>
                      <a:pt x="248" y="1"/>
                    </a:moveTo>
                    <a:cubicBezTo>
                      <a:pt x="112" y="1"/>
                      <a:pt x="0" y="113"/>
                      <a:pt x="0" y="248"/>
                    </a:cubicBezTo>
                    <a:cubicBezTo>
                      <a:pt x="0" y="383"/>
                      <a:pt x="112" y="496"/>
                      <a:pt x="248" y="496"/>
                    </a:cubicBezTo>
                    <a:cubicBezTo>
                      <a:pt x="383" y="496"/>
                      <a:pt x="495" y="383"/>
                      <a:pt x="495" y="248"/>
                    </a:cubicBezTo>
                    <a:cubicBezTo>
                      <a:pt x="495" y="113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2438331" y="1505818"/>
                <a:ext cx="54566" cy="54563"/>
              </a:xfrm>
              <a:custGeom>
                <a:rect b="b" l="l" r="r" t="t"/>
                <a:pathLst>
                  <a:path extrusionOk="0" h="492" w="492">
                    <a:moveTo>
                      <a:pt x="248" y="1"/>
                    </a:moveTo>
                    <a:cubicBezTo>
                      <a:pt x="109" y="1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2718699" y="1718411"/>
                <a:ext cx="54899" cy="54563"/>
              </a:xfrm>
              <a:custGeom>
                <a:rect b="b" l="l" r="r" t="t"/>
                <a:pathLst>
                  <a:path extrusionOk="0" h="492" w="495">
                    <a:moveTo>
                      <a:pt x="248" y="1"/>
                    </a:moveTo>
                    <a:cubicBezTo>
                      <a:pt x="112" y="1"/>
                      <a:pt x="0" y="109"/>
                      <a:pt x="0" y="248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2632082" y="1802028"/>
                <a:ext cx="54566" cy="54452"/>
              </a:xfrm>
              <a:custGeom>
                <a:rect b="b" l="l" r="r" t="t"/>
                <a:pathLst>
                  <a:path extrusionOk="0" h="491" w="492">
                    <a:moveTo>
                      <a:pt x="248" y="0"/>
                    </a:moveTo>
                    <a:cubicBezTo>
                      <a:pt x="109" y="0"/>
                      <a:pt x="1" y="108"/>
                      <a:pt x="1" y="244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4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2469606" y="1883428"/>
                <a:ext cx="55010" cy="54563"/>
              </a:xfrm>
              <a:custGeom>
                <a:rect b="b" l="l" r="r" t="t"/>
                <a:pathLst>
                  <a:path extrusionOk="0" h="492" w="496">
                    <a:moveTo>
                      <a:pt x="248" y="0"/>
                    </a:moveTo>
                    <a:cubicBezTo>
                      <a:pt x="113" y="0"/>
                      <a:pt x="1" y="109"/>
                      <a:pt x="1" y="244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2442657" y="2035137"/>
                <a:ext cx="54566" cy="55006"/>
              </a:xfrm>
              <a:custGeom>
                <a:rect b="b" l="l" r="r" t="t"/>
                <a:pathLst>
                  <a:path extrusionOk="0" h="496" w="492">
                    <a:moveTo>
                      <a:pt x="244" y="1"/>
                    </a:moveTo>
                    <a:cubicBezTo>
                      <a:pt x="109" y="1"/>
                      <a:pt x="0" y="113"/>
                      <a:pt x="0" y="248"/>
                    </a:cubicBezTo>
                    <a:cubicBezTo>
                      <a:pt x="0" y="383"/>
                      <a:pt x="109" y="495"/>
                      <a:pt x="244" y="495"/>
                    </a:cubicBezTo>
                    <a:cubicBezTo>
                      <a:pt x="383" y="495"/>
                      <a:pt x="491" y="383"/>
                      <a:pt x="491" y="248"/>
                    </a:cubicBezTo>
                    <a:cubicBezTo>
                      <a:pt x="491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2539477" y="1745803"/>
                <a:ext cx="54566" cy="54563"/>
              </a:xfrm>
              <a:custGeom>
                <a:rect b="b" l="l" r="r" t="t"/>
                <a:pathLst>
                  <a:path extrusionOk="0" fill="none" h="492" w="492">
                    <a:moveTo>
                      <a:pt x="492" y="244"/>
                    </a:moveTo>
                    <a:cubicBezTo>
                      <a:pt x="492" y="383"/>
                      <a:pt x="383" y="492"/>
                      <a:pt x="248" y="492"/>
                    </a:cubicBezTo>
                    <a:cubicBezTo>
                      <a:pt x="109" y="492"/>
                      <a:pt x="1" y="383"/>
                      <a:pt x="1" y="244"/>
                    </a:cubicBezTo>
                    <a:cubicBezTo>
                      <a:pt x="1" y="109"/>
                      <a:pt x="109" y="1"/>
                      <a:pt x="248" y="1"/>
                    </a:cubicBezTo>
                    <a:cubicBezTo>
                      <a:pt x="383" y="1"/>
                      <a:pt x="492" y="109"/>
                      <a:pt x="492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172190" y="1672942"/>
                <a:ext cx="54456" cy="55006"/>
              </a:xfrm>
              <a:custGeom>
                <a:rect b="b" l="l" r="r" t="t"/>
                <a:pathLst>
                  <a:path extrusionOk="0" fill="none" h="496" w="491">
                    <a:moveTo>
                      <a:pt x="491" y="248"/>
                    </a:moveTo>
                    <a:cubicBezTo>
                      <a:pt x="491" y="383"/>
                      <a:pt x="383" y="496"/>
                      <a:pt x="244" y="496"/>
                    </a:cubicBezTo>
                    <a:cubicBezTo>
                      <a:pt x="108" y="496"/>
                      <a:pt x="0" y="383"/>
                      <a:pt x="0" y="248"/>
                    </a:cubicBezTo>
                    <a:cubicBezTo>
                      <a:pt x="0" y="113"/>
                      <a:pt x="108" y="1"/>
                      <a:pt x="244" y="1"/>
                    </a:cubicBezTo>
                    <a:cubicBezTo>
                      <a:pt x="383" y="1"/>
                      <a:pt x="491" y="113"/>
                      <a:pt x="491" y="24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8" name="Google Shape;198;p4"/>
          <p:cNvGrpSpPr/>
          <p:nvPr/>
        </p:nvGrpSpPr>
        <p:grpSpPr>
          <a:xfrm>
            <a:off x="1211111" y="4568870"/>
            <a:ext cx="487873" cy="487511"/>
            <a:chOff x="1577683" y="3078597"/>
            <a:chExt cx="146079" cy="145979"/>
          </a:xfrm>
        </p:grpSpPr>
        <p:sp>
          <p:nvSpPr>
            <p:cNvPr id="199" name="Google Shape;199;p4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/>
          <p:nvPr>
            <p:ph idx="1" type="subTitle"/>
          </p:nvPr>
        </p:nvSpPr>
        <p:spPr>
          <a:xfrm>
            <a:off x="1201093" y="2199275"/>
            <a:ext cx="31221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3" name="Google Shape;203;p5"/>
          <p:cNvSpPr txBox="1"/>
          <p:nvPr>
            <p:ph idx="2" type="subTitle"/>
          </p:nvPr>
        </p:nvSpPr>
        <p:spPr>
          <a:xfrm>
            <a:off x="4820807" y="2199275"/>
            <a:ext cx="31221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4" name="Google Shape;204;p5"/>
          <p:cNvSpPr txBox="1"/>
          <p:nvPr>
            <p:ph idx="3" type="subTitle"/>
          </p:nvPr>
        </p:nvSpPr>
        <p:spPr>
          <a:xfrm>
            <a:off x="1201093" y="2653746"/>
            <a:ext cx="31221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4" type="subTitle"/>
          </p:nvPr>
        </p:nvSpPr>
        <p:spPr>
          <a:xfrm>
            <a:off x="4820807" y="2653746"/>
            <a:ext cx="31221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6" name="Google Shape;20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7" name="Google Shape;207;p5"/>
          <p:cNvGrpSpPr/>
          <p:nvPr/>
        </p:nvGrpSpPr>
        <p:grpSpPr>
          <a:xfrm>
            <a:off x="-853999" y="-4031872"/>
            <a:ext cx="4997306" cy="13280175"/>
            <a:chOff x="-853999" y="-4031872"/>
            <a:chExt cx="4997306" cy="13280175"/>
          </a:xfrm>
        </p:grpSpPr>
        <p:sp>
          <p:nvSpPr>
            <p:cNvPr id="208" name="Google Shape;208;p5"/>
            <p:cNvSpPr/>
            <p:nvPr/>
          </p:nvSpPr>
          <p:spPr>
            <a:xfrm>
              <a:off x="-853999" y="-4031872"/>
              <a:ext cx="4947268" cy="4737688"/>
            </a:xfrm>
            <a:custGeom>
              <a:rect b="b" l="l" r="r" t="t"/>
              <a:pathLst>
                <a:path extrusionOk="0" h="57215" w="59746">
                  <a:moveTo>
                    <a:pt x="29873" y="1"/>
                  </a:moveTo>
                  <a:cubicBezTo>
                    <a:pt x="26554" y="1"/>
                    <a:pt x="23236" y="1267"/>
                    <a:pt x="20704" y="3798"/>
                  </a:cubicBezTo>
                  <a:lnTo>
                    <a:pt x="5064" y="19439"/>
                  </a:lnTo>
                  <a:cubicBezTo>
                    <a:pt x="1" y="24501"/>
                    <a:pt x="1" y="32710"/>
                    <a:pt x="5064" y="37773"/>
                  </a:cubicBezTo>
                  <a:lnTo>
                    <a:pt x="20704" y="53417"/>
                  </a:lnTo>
                  <a:cubicBezTo>
                    <a:pt x="23236" y="55949"/>
                    <a:pt x="26554" y="57214"/>
                    <a:pt x="29873" y="57214"/>
                  </a:cubicBezTo>
                  <a:cubicBezTo>
                    <a:pt x="33192" y="57214"/>
                    <a:pt x="36511" y="55949"/>
                    <a:pt x="39042" y="53417"/>
                  </a:cubicBezTo>
                  <a:lnTo>
                    <a:pt x="54683" y="37773"/>
                  </a:lnTo>
                  <a:cubicBezTo>
                    <a:pt x="59746" y="32710"/>
                    <a:pt x="59746" y="24501"/>
                    <a:pt x="54683" y="19439"/>
                  </a:cubicBezTo>
                  <a:lnTo>
                    <a:pt x="39042" y="3798"/>
                  </a:lnTo>
                  <a:cubicBezTo>
                    <a:pt x="36511" y="1267"/>
                    <a:pt x="33192" y="1"/>
                    <a:pt x="29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-803878" y="4510697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5"/>
          <p:cNvGrpSpPr/>
          <p:nvPr/>
        </p:nvGrpSpPr>
        <p:grpSpPr>
          <a:xfrm>
            <a:off x="-953254" y="-447565"/>
            <a:ext cx="10195177" cy="8090178"/>
            <a:chOff x="-953254" y="-447565"/>
            <a:chExt cx="10195177" cy="8090178"/>
          </a:xfrm>
        </p:grpSpPr>
        <p:grpSp>
          <p:nvGrpSpPr>
            <p:cNvPr id="211" name="Google Shape;211;p5"/>
            <p:cNvGrpSpPr/>
            <p:nvPr/>
          </p:nvGrpSpPr>
          <p:grpSpPr>
            <a:xfrm>
              <a:off x="-68793" y="-57588"/>
              <a:ext cx="1075315" cy="1075315"/>
              <a:chOff x="1667143" y="1228630"/>
              <a:chExt cx="871830" cy="871830"/>
            </a:xfrm>
          </p:grpSpPr>
          <p:sp>
            <p:nvSpPr>
              <p:cNvPr id="212" name="Google Shape;212;p5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" name="Google Shape;216;p5"/>
            <p:cNvSpPr/>
            <p:nvPr/>
          </p:nvSpPr>
          <p:spPr>
            <a:xfrm>
              <a:off x="-953254" y="4449073"/>
              <a:ext cx="3193540" cy="3193540"/>
            </a:xfrm>
            <a:custGeom>
              <a:rect b="b" l="l" r="r" t="t"/>
              <a:pathLst>
                <a:path extrusionOk="0" fill="none" h="38567" w="38567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" name="Google Shape;217;p5"/>
            <p:cNvGrpSpPr/>
            <p:nvPr/>
          </p:nvGrpSpPr>
          <p:grpSpPr>
            <a:xfrm>
              <a:off x="7768442" y="-447565"/>
              <a:ext cx="1473481" cy="982566"/>
              <a:chOff x="2387315" y="1462124"/>
              <a:chExt cx="1076005" cy="717515"/>
            </a:xfrm>
          </p:grpSpPr>
          <p:sp>
            <p:nvSpPr>
              <p:cNvPr id="218" name="Google Shape;218;p5"/>
              <p:cNvSpPr/>
              <p:nvPr/>
            </p:nvSpPr>
            <p:spPr>
              <a:xfrm>
                <a:off x="2387315" y="1462124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677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lnTo>
                      <a:pt x="1" y="677"/>
                    </a:lnTo>
                    <a:cubicBezTo>
                      <a:pt x="1" y="306"/>
                      <a:pt x="302" y="0"/>
                      <a:pt x="67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2387315" y="1641669"/>
                <a:ext cx="179337" cy="179325"/>
              </a:xfrm>
              <a:custGeom>
                <a:rect b="b" l="l" r="r" t="t"/>
                <a:pathLst>
                  <a:path extrusionOk="0" fill="none" h="1617" w="1617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2387315" y="1820881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2387315" y="1999982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677" y="1620"/>
                    </a:lnTo>
                    <a:cubicBezTo>
                      <a:pt x="302" y="1620"/>
                      <a:pt x="1" y="1319"/>
                      <a:pt x="1" y="944"/>
                    </a:cubicBezTo>
                    <a:lnTo>
                      <a:pt x="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2566981" y="1462124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2566981" y="1641669"/>
                <a:ext cx="179227" cy="179325"/>
              </a:xfrm>
              <a:custGeom>
                <a:rect b="b" l="l" r="r" t="t"/>
                <a:pathLst>
                  <a:path extrusionOk="0" fill="none" h="1617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2566981" y="1820881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2566981" y="1999982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2746093" y="1462124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2746093" y="1641669"/>
                <a:ext cx="179227" cy="179325"/>
              </a:xfrm>
              <a:custGeom>
                <a:rect b="b" l="l" r="r" t="t"/>
                <a:pathLst>
                  <a:path extrusionOk="0" fill="none" h="1617" w="1616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2746093" y="1820881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2746093" y="1999982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2925204" y="1462124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2925204" y="1641669"/>
                <a:ext cx="179781" cy="179325"/>
              </a:xfrm>
              <a:custGeom>
                <a:rect b="b" l="l" r="r" t="t"/>
                <a:pathLst>
                  <a:path extrusionOk="0" fill="none" h="1617" w="1621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2925204" y="1820881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2925204" y="1999982"/>
                <a:ext cx="179781" cy="179658"/>
              </a:xfrm>
              <a:custGeom>
                <a:rect b="b" l="l" r="r" t="t"/>
                <a:pathLst>
                  <a:path extrusionOk="0" fill="none" h="1620" w="1621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3104871" y="1462124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3104871" y="1641669"/>
                <a:ext cx="179227" cy="179325"/>
              </a:xfrm>
              <a:custGeom>
                <a:rect b="b" l="l" r="r" t="t"/>
                <a:pathLst>
                  <a:path extrusionOk="0" fill="none" h="1617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104871" y="1820881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104871" y="1999982"/>
                <a:ext cx="179227" cy="179658"/>
              </a:xfrm>
              <a:custGeom>
                <a:rect b="b" l="l" r="r" t="t"/>
                <a:pathLst>
                  <a:path extrusionOk="0" fill="none" h="1620" w="1616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283982" y="1462124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0"/>
                    </a:moveTo>
                    <a:lnTo>
                      <a:pt x="944" y="0"/>
                    </a:lnTo>
                    <a:cubicBezTo>
                      <a:pt x="1315" y="0"/>
                      <a:pt x="1616" y="306"/>
                      <a:pt x="1616" y="677"/>
                    </a:cubicBezTo>
                    <a:lnTo>
                      <a:pt x="1616" y="1620"/>
                    </a:lnTo>
                    <a:lnTo>
                      <a:pt x="1" y="162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283982" y="1641669"/>
                <a:ext cx="179337" cy="179325"/>
              </a:xfrm>
              <a:custGeom>
                <a:rect b="b" l="l" r="r" t="t"/>
                <a:pathLst>
                  <a:path extrusionOk="0" fill="none" h="1617" w="1617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3283982" y="1820881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3283982" y="1999982"/>
                <a:ext cx="179337" cy="179658"/>
              </a:xfrm>
              <a:custGeom>
                <a:rect b="b" l="l" r="r" t="t"/>
                <a:pathLst>
                  <a:path extrusionOk="0" fill="none" h="1620" w="1617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944"/>
                    </a:lnTo>
                    <a:cubicBezTo>
                      <a:pt x="1616" y="1319"/>
                      <a:pt x="1315" y="1620"/>
                      <a:pt x="944" y="1620"/>
                    </a:cubicBezTo>
                    <a:lnTo>
                      <a:pt x="1" y="162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2539477" y="1611283"/>
                <a:ext cx="54566" cy="54563"/>
              </a:xfrm>
              <a:custGeom>
                <a:rect b="b" l="l" r="r" t="t"/>
                <a:pathLst>
                  <a:path extrusionOk="0" h="492" w="492">
                    <a:moveTo>
                      <a:pt x="248" y="0"/>
                    </a:moveTo>
                    <a:cubicBezTo>
                      <a:pt x="109" y="0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2" y="383"/>
                      <a:pt x="492" y="248"/>
                    </a:cubicBezTo>
                    <a:cubicBezTo>
                      <a:pt x="492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2632082" y="1700445"/>
                <a:ext cx="54566" cy="54563"/>
              </a:xfrm>
              <a:custGeom>
                <a:rect b="b" l="l" r="r" t="t"/>
                <a:pathLst>
                  <a:path extrusionOk="0" h="492" w="492">
                    <a:moveTo>
                      <a:pt x="248" y="0"/>
                    </a:moveTo>
                    <a:cubicBezTo>
                      <a:pt x="109" y="0"/>
                      <a:pt x="1" y="108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2847238" y="1505818"/>
                <a:ext cx="55010" cy="54563"/>
              </a:xfrm>
              <a:custGeom>
                <a:rect b="b" l="l" r="r" t="t"/>
                <a:pathLst>
                  <a:path extrusionOk="0" h="492" w="496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2718699" y="1856036"/>
                <a:ext cx="54899" cy="54452"/>
              </a:xfrm>
              <a:custGeom>
                <a:rect b="b" l="l" r="r" t="t"/>
                <a:pathLst>
                  <a:path extrusionOk="0" h="491" w="495">
                    <a:moveTo>
                      <a:pt x="248" y="0"/>
                    </a:moveTo>
                    <a:cubicBezTo>
                      <a:pt x="112" y="0"/>
                      <a:pt x="0" y="108"/>
                      <a:pt x="0" y="247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7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2983097" y="2075393"/>
                <a:ext cx="55010" cy="54563"/>
              </a:xfrm>
              <a:custGeom>
                <a:rect b="b" l="l" r="r" t="t"/>
                <a:pathLst>
                  <a:path extrusionOk="0" h="492" w="496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2"/>
                      <a:pt x="248" y="492"/>
                    </a:cubicBezTo>
                    <a:cubicBezTo>
                      <a:pt x="383" y="492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2778699" y="1793378"/>
                <a:ext cx="54899" cy="55006"/>
              </a:xfrm>
              <a:custGeom>
                <a:rect b="b" l="l" r="r" t="t"/>
                <a:pathLst>
                  <a:path extrusionOk="0" h="496" w="495">
                    <a:moveTo>
                      <a:pt x="248" y="1"/>
                    </a:moveTo>
                    <a:cubicBezTo>
                      <a:pt x="112" y="1"/>
                      <a:pt x="0" y="113"/>
                      <a:pt x="0" y="248"/>
                    </a:cubicBezTo>
                    <a:cubicBezTo>
                      <a:pt x="0" y="383"/>
                      <a:pt x="112" y="496"/>
                      <a:pt x="248" y="496"/>
                    </a:cubicBezTo>
                    <a:cubicBezTo>
                      <a:pt x="383" y="496"/>
                      <a:pt x="495" y="383"/>
                      <a:pt x="495" y="248"/>
                    </a:cubicBezTo>
                    <a:cubicBezTo>
                      <a:pt x="495" y="113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2438331" y="1505818"/>
                <a:ext cx="54566" cy="54563"/>
              </a:xfrm>
              <a:custGeom>
                <a:rect b="b" l="l" r="r" t="t"/>
                <a:pathLst>
                  <a:path extrusionOk="0" h="492" w="492">
                    <a:moveTo>
                      <a:pt x="248" y="1"/>
                    </a:moveTo>
                    <a:cubicBezTo>
                      <a:pt x="109" y="1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2718699" y="1718411"/>
                <a:ext cx="54899" cy="54563"/>
              </a:xfrm>
              <a:custGeom>
                <a:rect b="b" l="l" r="r" t="t"/>
                <a:pathLst>
                  <a:path extrusionOk="0" h="492" w="495">
                    <a:moveTo>
                      <a:pt x="248" y="1"/>
                    </a:moveTo>
                    <a:cubicBezTo>
                      <a:pt x="112" y="1"/>
                      <a:pt x="0" y="109"/>
                      <a:pt x="0" y="248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2632082" y="1802028"/>
                <a:ext cx="54566" cy="54452"/>
              </a:xfrm>
              <a:custGeom>
                <a:rect b="b" l="l" r="r" t="t"/>
                <a:pathLst>
                  <a:path extrusionOk="0" h="491" w="492">
                    <a:moveTo>
                      <a:pt x="248" y="0"/>
                    </a:moveTo>
                    <a:cubicBezTo>
                      <a:pt x="109" y="0"/>
                      <a:pt x="1" y="108"/>
                      <a:pt x="1" y="244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4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2469606" y="1883428"/>
                <a:ext cx="55010" cy="54563"/>
              </a:xfrm>
              <a:custGeom>
                <a:rect b="b" l="l" r="r" t="t"/>
                <a:pathLst>
                  <a:path extrusionOk="0" h="492" w="496">
                    <a:moveTo>
                      <a:pt x="248" y="0"/>
                    </a:moveTo>
                    <a:cubicBezTo>
                      <a:pt x="113" y="0"/>
                      <a:pt x="1" y="109"/>
                      <a:pt x="1" y="244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2442657" y="2035137"/>
                <a:ext cx="54566" cy="55006"/>
              </a:xfrm>
              <a:custGeom>
                <a:rect b="b" l="l" r="r" t="t"/>
                <a:pathLst>
                  <a:path extrusionOk="0" h="496" w="492">
                    <a:moveTo>
                      <a:pt x="244" y="1"/>
                    </a:moveTo>
                    <a:cubicBezTo>
                      <a:pt x="109" y="1"/>
                      <a:pt x="0" y="113"/>
                      <a:pt x="0" y="248"/>
                    </a:cubicBezTo>
                    <a:cubicBezTo>
                      <a:pt x="0" y="383"/>
                      <a:pt x="109" y="495"/>
                      <a:pt x="244" y="495"/>
                    </a:cubicBezTo>
                    <a:cubicBezTo>
                      <a:pt x="383" y="495"/>
                      <a:pt x="491" y="383"/>
                      <a:pt x="491" y="248"/>
                    </a:cubicBezTo>
                    <a:cubicBezTo>
                      <a:pt x="491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2539477" y="1745803"/>
                <a:ext cx="54566" cy="54563"/>
              </a:xfrm>
              <a:custGeom>
                <a:rect b="b" l="l" r="r" t="t"/>
                <a:pathLst>
                  <a:path extrusionOk="0" fill="none" h="492" w="492">
                    <a:moveTo>
                      <a:pt x="492" y="244"/>
                    </a:moveTo>
                    <a:cubicBezTo>
                      <a:pt x="492" y="383"/>
                      <a:pt x="383" y="492"/>
                      <a:pt x="248" y="492"/>
                    </a:cubicBezTo>
                    <a:cubicBezTo>
                      <a:pt x="109" y="492"/>
                      <a:pt x="1" y="383"/>
                      <a:pt x="1" y="244"/>
                    </a:cubicBezTo>
                    <a:cubicBezTo>
                      <a:pt x="1" y="109"/>
                      <a:pt x="109" y="1"/>
                      <a:pt x="248" y="1"/>
                    </a:cubicBezTo>
                    <a:cubicBezTo>
                      <a:pt x="383" y="1"/>
                      <a:pt x="492" y="109"/>
                      <a:pt x="492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172190" y="1672942"/>
                <a:ext cx="54456" cy="55006"/>
              </a:xfrm>
              <a:custGeom>
                <a:rect b="b" l="l" r="r" t="t"/>
                <a:pathLst>
                  <a:path extrusionOk="0" fill="none" h="496" w="491">
                    <a:moveTo>
                      <a:pt x="491" y="248"/>
                    </a:moveTo>
                    <a:cubicBezTo>
                      <a:pt x="491" y="383"/>
                      <a:pt x="383" y="496"/>
                      <a:pt x="244" y="496"/>
                    </a:cubicBezTo>
                    <a:cubicBezTo>
                      <a:pt x="108" y="496"/>
                      <a:pt x="0" y="383"/>
                      <a:pt x="0" y="248"/>
                    </a:cubicBezTo>
                    <a:cubicBezTo>
                      <a:pt x="0" y="113"/>
                      <a:pt x="108" y="1"/>
                      <a:pt x="244" y="1"/>
                    </a:cubicBezTo>
                    <a:cubicBezTo>
                      <a:pt x="383" y="1"/>
                      <a:pt x="491" y="113"/>
                      <a:pt x="491" y="24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5" name="Google Shape;255;p5"/>
          <p:cNvGrpSpPr/>
          <p:nvPr/>
        </p:nvGrpSpPr>
        <p:grpSpPr>
          <a:xfrm>
            <a:off x="2296286" y="4449070"/>
            <a:ext cx="487873" cy="487511"/>
            <a:chOff x="1577683" y="3078597"/>
            <a:chExt cx="146079" cy="145979"/>
          </a:xfrm>
        </p:grpSpPr>
        <p:sp>
          <p:nvSpPr>
            <p:cNvPr id="256" name="Google Shape;256;p5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0" name="Google Shape;260;p6"/>
          <p:cNvGrpSpPr/>
          <p:nvPr/>
        </p:nvGrpSpPr>
        <p:grpSpPr>
          <a:xfrm>
            <a:off x="-1854855" y="-167612"/>
            <a:ext cx="12768368" cy="6058033"/>
            <a:chOff x="-1854855" y="-167612"/>
            <a:chExt cx="12768368" cy="6058033"/>
          </a:xfrm>
        </p:grpSpPr>
        <p:sp>
          <p:nvSpPr>
            <p:cNvPr id="261" name="Google Shape;261;p6"/>
            <p:cNvSpPr/>
            <p:nvPr/>
          </p:nvSpPr>
          <p:spPr>
            <a:xfrm>
              <a:off x="8593913" y="-167612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 rot="1044411">
              <a:off x="-1730092" y="4175377"/>
              <a:ext cx="3008474" cy="1294687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-2365226" y="-877087"/>
            <a:ext cx="12786473" cy="5634740"/>
            <a:chOff x="-2365226" y="-877087"/>
            <a:chExt cx="12786473" cy="5634740"/>
          </a:xfrm>
        </p:grpSpPr>
        <p:grpSp>
          <p:nvGrpSpPr>
            <p:cNvPr id="264" name="Google Shape;264;p6"/>
            <p:cNvGrpSpPr/>
            <p:nvPr/>
          </p:nvGrpSpPr>
          <p:grpSpPr>
            <a:xfrm>
              <a:off x="8628986" y="3577456"/>
              <a:ext cx="1792260" cy="1180197"/>
              <a:chOff x="7052618" y="1945066"/>
              <a:chExt cx="1214104" cy="799537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rect b="b" l="l" r="r" t="t"/>
                <a:pathLst>
                  <a:path extrusionOk="0" fill="none" h="7696" w="11687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rect b="b" l="l" r="r" t="t"/>
                <a:pathLst>
                  <a:path extrusionOk="0" fill="none" h="5489" w="8967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rect b="b" l="l" r="r" t="t"/>
                <a:pathLst>
                  <a:path extrusionOk="0" fill="none" h="4550" w="8967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rect b="b" l="l" r="r" t="t"/>
                <a:pathLst>
                  <a:path extrusionOk="0" h="492" w="492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rect b="b" l="l" r="r" t="t"/>
                <a:pathLst>
                  <a:path extrusionOk="0" h="492" w="496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rect b="b" l="l" r="r" t="t"/>
                <a:pathLst>
                  <a:path extrusionOk="0" h="496" w="492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rect b="b" l="l" r="r" t="t"/>
                <a:pathLst>
                  <a:path extrusionOk="0" fill="none" h="491" w="492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6" name="Google Shape;276;p6"/>
            <p:cNvSpPr/>
            <p:nvPr/>
          </p:nvSpPr>
          <p:spPr>
            <a:xfrm>
              <a:off x="-2365226" y="-877087"/>
              <a:ext cx="2824142" cy="2824165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6"/>
          <p:cNvGrpSpPr/>
          <p:nvPr/>
        </p:nvGrpSpPr>
        <p:grpSpPr>
          <a:xfrm>
            <a:off x="8347386" y="354768"/>
            <a:ext cx="550937" cy="753215"/>
            <a:chOff x="1660966" y="1509562"/>
            <a:chExt cx="164961" cy="225541"/>
          </a:xfrm>
        </p:grpSpPr>
        <p:sp>
          <p:nvSpPr>
            <p:cNvPr id="278" name="Google Shape;278;p6"/>
            <p:cNvSpPr/>
            <p:nvPr/>
          </p:nvSpPr>
          <p:spPr>
            <a:xfrm>
              <a:off x="1774788" y="1683996"/>
              <a:ext cx="51140" cy="51106"/>
            </a:xfrm>
            <a:custGeom>
              <a:rect b="b" l="l" r="r" t="t"/>
              <a:pathLst>
                <a:path extrusionOk="0" h="1539" w="154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1660966" y="1509562"/>
              <a:ext cx="41111" cy="41111"/>
            </a:xfrm>
            <a:custGeom>
              <a:rect b="b" l="l" r="r" t="t"/>
              <a:pathLst>
                <a:path extrusionOk="0" fill="none" h="1238" w="1238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6"/>
          <p:cNvSpPr/>
          <p:nvPr/>
        </p:nvSpPr>
        <p:spPr>
          <a:xfrm>
            <a:off x="501236" y="4539856"/>
            <a:ext cx="137303" cy="137294"/>
          </a:xfrm>
          <a:custGeom>
            <a:rect b="b" l="l" r="r" t="t"/>
            <a:pathLst>
              <a:path extrusionOk="0" fill="none" h="1238" w="1238">
                <a:moveTo>
                  <a:pt x="1238" y="619"/>
                </a:moveTo>
                <a:cubicBezTo>
                  <a:pt x="1238" y="963"/>
                  <a:pt x="963" y="1237"/>
                  <a:pt x="619" y="1237"/>
                </a:cubicBezTo>
                <a:cubicBezTo>
                  <a:pt x="279" y="1237"/>
                  <a:pt x="1" y="963"/>
                  <a:pt x="1" y="619"/>
                </a:cubicBezTo>
                <a:cubicBezTo>
                  <a:pt x="1" y="279"/>
                  <a:pt x="279" y="1"/>
                  <a:pt x="619" y="1"/>
                </a:cubicBezTo>
                <a:cubicBezTo>
                  <a:pt x="963" y="1"/>
                  <a:pt x="1238" y="279"/>
                  <a:pt x="1238" y="619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miter lim="386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"/>
          <p:cNvSpPr txBox="1"/>
          <p:nvPr>
            <p:ph type="title"/>
          </p:nvPr>
        </p:nvSpPr>
        <p:spPr>
          <a:xfrm>
            <a:off x="720000" y="1511825"/>
            <a:ext cx="45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3" name="Google Shape;283;p7"/>
          <p:cNvSpPr txBox="1"/>
          <p:nvPr>
            <p:ph idx="1" type="body"/>
          </p:nvPr>
        </p:nvSpPr>
        <p:spPr>
          <a:xfrm>
            <a:off x="720000" y="2157175"/>
            <a:ext cx="45495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84" name="Google Shape;284;p7"/>
          <p:cNvSpPr/>
          <p:nvPr>
            <p:ph idx="2" type="pic"/>
          </p:nvPr>
        </p:nvSpPr>
        <p:spPr>
          <a:xfrm>
            <a:off x="563100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5" name="Google Shape;285;p7"/>
          <p:cNvGrpSpPr/>
          <p:nvPr/>
        </p:nvGrpSpPr>
        <p:grpSpPr>
          <a:xfrm>
            <a:off x="-1036100" y="-239600"/>
            <a:ext cx="3734327" cy="6047080"/>
            <a:chOff x="-1036100" y="-239600"/>
            <a:chExt cx="3734327" cy="6047080"/>
          </a:xfrm>
        </p:grpSpPr>
        <p:grpSp>
          <p:nvGrpSpPr>
            <p:cNvPr id="286" name="Google Shape;286;p7"/>
            <p:cNvGrpSpPr/>
            <p:nvPr/>
          </p:nvGrpSpPr>
          <p:grpSpPr>
            <a:xfrm>
              <a:off x="661301" y="4563625"/>
              <a:ext cx="2036926" cy="1243854"/>
              <a:chOff x="1949351" y="2529300"/>
              <a:chExt cx="2036926" cy="1243854"/>
            </a:xfrm>
          </p:grpSpPr>
          <p:sp>
            <p:nvSpPr>
              <p:cNvPr id="287" name="Google Shape;287;p7"/>
              <p:cNvSpPr/>
              <p:nvPr/>
            </p:nvSpPr>
            <p:spPr>
              <a:xfrm>
                <a:off x="3536846" y="3397191"/>
                <a:ext cx="252647" cy="49461"/>
              </a:xfrm>
              <a:custGeom>
                <a:rect b="b" l="l" r="r" t="t"/>
                <a:pathLst>
                  <a:path extrusionOk="0" fill="none" h="446" w="2278">
                    <a:moveTo>
                      <a:pt x="1" y="1"/>
                    </a:moveTo>
                    <a:lnTo>
                      <a:pt x="2277" y="1"/>
                    </a:lnTo>
                    <a:lnTo>
                      <a:pt x="2277" y="445"/>
                    </a:lnTo>
                    <a:lnTo>
                      <a:pt x="1" y="4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3536846" y="3151219"/>
                <a:ext cx="252647" cy="186977"/>
              </a:xfrm>
              <a:custGeom>
                <a:rect b="b" l="l" r="r" t="t"/>
                <a:pathLst>
                  <a:path extrusionOk="0" h="1686" w="2278">
                    <a:moveTo>
                      <a:pt x="403" y="0"/>
                    </a:moveTo>
                    <a:cubicBezTo>
                      <a:pt x="183" y="0"/>
                      <a:pt x="1" y="178"/>
                      <a:pt x="1" y="402"/>
                    </a:cubicBezTo>
                    <a:lnTo>
                      <a:pt x="1" y="1283"/>
                    </a:lnTo>
                    <a:cubicBezTo>
                      <a:pt x="1" y="1508"/>
                      <a:pt x="183" y="1685"/>
                      <a:pt x="403" y="1685"/>
                    </a:cubicBezTo>
                    <a:lnTo>
                      <a:pt x="1875" y="1685"/>
                    </a:lnTo>
                    <a:cubicBezTo>
                      <a:pt x="2099" y="1685"/>
                      <a:pt x="2277" y="1508"/>
                      <a:pt x="2277" y="1283"/>
                    </a:cubicBezTo>
                    <a:lnTo>
                      <a:pt x="2277" y="402"/>
                    </a:lnTo>
                    <a:cubicBezTo>
                      <a:pt x="2277" y="178"/>
                      <a:pt x="2099" y="0"/>
                      <a:pt x="1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3536846" y="3495780"/>
                <a:ext cx="161703" cy="111"/>
              </a:xfrm>
              <a:custGeom>
                <a:rect b="b" l="l" r="r" t="t"/>
                <a:pathLst>
                  <a:path extrusionOk="0" fill="none" h="1" w="1458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3536846" y="3528828"/>
                <a:ext cx="161703" cy="111"/>
              </a:xfrm>
              <a:custGeom>
                <a:rect b="b" l="l" r="r" t="t"/>
                <a:pathLst>
                  <a:path extrusionOk="0" fill="none" h="1" w="1458">
                    <a:moveTo>
                      <a:pt x="1" y="0"/>
                    </a:moveTo>
                    <a:lnTo>
                      <a:pt x="1458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3536846" y="3561765"/>
                <a:ext cx="161703" cy="111"/>
              </a:xfrm>
              <a:custGeom>
                <a:rect b="b" l="l" r="r" t="t"/>
                <a:pathLst>
                  <a:path extrusionOk="0" fill="none" h="1" w="1458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1990497" y="2529300"/>
                <a:ext cx="1995780" cy="1243854"/>
              </a:xfrm>
              <a:custGeom>
                <a:rect b="b" l="l" r="r" t="t"/>
                <a:pathLst>
                  <a:path extrusionOk="0" fill="none" h="11216" w="17995">
                    <a:moveTo>
                      <a:pt x="827" y="1"/>
                    </a:moveTo>
                    <a:lnTo>
                      <a:pt x="17167" y="1"/>
                    </a:lnTo>
                    <a:cubicBezTo>
                      <a:pt x="17623" y="1"/>
                      <a:pt x="17994" y="368"/>
                      <a:pt x="17994" y="824"/>
                    </a:cubicBezTo>
                    <a:lnTo>
                      <a:pt x="17994" y="10389"/>
                    </a:lnTo>
                    <a:cubicBezTo>
                      <a:pt x="17994" y="10849"/>
                      <a:pt x="17623" y="11216"/>
                      <a:pt x="17167" y="11216"/>
                    </a:cubicBezTo>
                    <a:lnTo>
                      <a:pt x="827" y="11216"/>
                    </a:lnTo>
                    <a:cubicBezTo>
                      <a:pt x="367" y="11216"/>
                      <a:pt x="0" y="10849"/>
                      <a:pt x="0" y="10389"/>
                    </a:cubicBezTo>
                    <a:lnTo>
                      <a:pt x="0" y="824"/>
                    </a:lnTo>
                    <a:cubicBezTo>
                      <a:pt x="0" y="368"/>
                      <a:pt x="367" y="1"/>
                      <a:pt x="82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3391560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3158438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2925204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2692526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2459403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2226170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1990497" y="2867873"/>
                <a:ext cx="1401205" cy="607067"/>
              </a:xfrm>
              <a:custGeom>
                <a:rect b="b" l="l" r="r" t="t"/>
                <a:pathLst>
                  <a:path extrusionOk="0" fill="none" h="5474" w="12634">
                    <a:moveTo>
                      <a:pt x="0" y="3962"/>
                    </a:moveTo>
                    <a:lnTo>
                      <a:pt x="1901" y="2706"/>
                    </a:lnTo>
                    <a:cubicBezTo>
                      <a:pt x="2037" y="2613"/>
                      <a:pt x="2215" y="2617"/>
                      <a:pt x="2346" y="2710"/>
                    </a:cubicBezTo>
                    <a:lnTo>
                      <a:pt x="3753" y="3695"/>
                    </a:lnTo>
                    <a:cubicBezTo>
                      <a:pt x="3954" y="3835"/>
                      <a:pt x="4232" y="3761"/>
                      <a:pt x="4336" y="3541"/>
                    </a:cubicBezTo>
                    <a:lnTo>
                      <a:pt x="5894" y="325"/>
                    </a:lnTo>
                    <a:cubicBezTo>
                      <a:pt x="6048" y="1"/>
                      <a:pt x="6520" y="35"/>
                      <a:pt x="6628" y="376"/>
                    </a:cubicBezTo>
                    <a:lnTo>
                      <a:pt x="8120" y="5098"/>
                    </a:lnTo>
                    <a:cubicBezTo>
                      <a:pt x="8228" y="5446"/>
                      <a:pt x="8707" y="5473"/>
                      <a:pt x="8858" y="5145"/>
                    </a:cubicBezTo>
                    <a:lnTo>
                      <a:pt x="10242" y="2146"/>
                    </a:lnTo>
                    <a:cubicBezTo>
                      <a:pt x="10369" y="1867"/>
                      <a:pt x="10752" y="1833"/>
                      <a:pt x="10926" y="2084"/>
                    </a:cubicBezTo>
                    <a:lnTo>
                      <a:pt x="12634" y="451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2528386" y="3037215"/>
                <a:ext cx="66988" cy="66540"/>
              </a:xfrm>
              <a:custGeom>
                <a:rect b="b" l="l" r="r" t="t"/>
                <a:pathLst>
                  <a:path extrusionOk="0" h="600" w="604">
                    <a:moveTo>
                      <a:pt x="302" y="0"/>
                    </a:moveTo>
                    <a:cubicBezTo>
                      <a:pt x="136" y="0"/>
                      <a:pt x="0" y="132"/>
                      <a:pt x="0" y="298"/>
                    </a:cubicBezTo>
                    <a:cubicBezTo>
                      <a:pt x="0" y="464"/>
                      <a:pt x="136" y="599"/>
                      <a:pt x="302" y="599"/>
                    </a:cubicBezTo>
                    <a:cubicBezTo>
                      <a:pt x="468" y="599"/>
                      <a:pt x="603" y="464"/>
                      <a:pt x="603" y="298"/>
                    </a:cubicBezTo>
                    <a:cubicBezTo>
                      <a:pt x="603" y="132"/>
                      <a:pt x="468" y="0"/>
                      <a:pt x="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1949351" y="3630411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1949351" y="3467945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1949351" y="3305478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1949351" y="3143012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1949351" y="2980657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1949351" y="2818191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1949351" y="2655281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2998513" y="3188480"/>
                <a:ext cx="121887" cy="121879"/>
              </a:xfrm>
              <a:custGeom>
                <a:rect b="b" l="l" r="r" t="t"/>
                <a:pathLst>
                  <a:path extrusionOk="0" fill="none" h="1099" w="1099">
                    <a:moveTo>
                      <a:pt x="1098" y="549"/>
                    </a:moveTo>
                    <a:cubicBezTo>
                      <a:pt x="1098" y="855"/>
                      <a:pt x="851" y="1098"/>
                      <a:pt x="550" y="1098"/>
                    </a:cubicBezTo>
                    <a:cubicBezTo>
                      <a:pt x="248" y="1098"/>
                      <a:pt x="1" y="855"/>
                      <a:pt x="1" y="549"/>
                    </a:cubicBezTo>
                    <a:cubicBezTo>
                      <a:pt x="1" y="248"/>
                      <a:pt x="248" y="1"/>
                      <a:pt x="550" y="1"/>
                    </a:cubicBezTo>
                    <a:cubicBezTo>
                      <a:pt x="851" y="1"/>
                      <a:pt x="1098" y="248"/>
                      <a:pt x="1098" y="54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3391560" y="2618462"/>
                <a:ext cx="594242" cy="111"/>
              </a:xfrm>
              <a:custGeom>
                <a:rect b="b" l="l" r="r" t="t"/>
                <a:pathLst>
                  <a:path extrusionOk="0" fill="none" h="1" w="5358">
                    <a:moveTo>
                      <a:pt x="5357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7"/>
            <p:cNvGrpSpPr/>
            <p:nvPr/>
          </p:nvGrpSpPr>
          <p:grpSpPr>
            <a:xfrm>
              <a:off x="-1036100" y="-239600"/>
              <a:ext cx="1850589" cy="1850541"/>
              <a:chOff x="-1036100" y="-239600"/>
              <a:chExt cx="1850589" cy="1850541"/>
            </a:xfrm>
          </p:grpSpPr>
          <p:grpSp>
            <p:nvGrpSpPr>
              <p:cNvPr id="311" name="Google Shape;311;p7"/>
              <p:cNvGrpSpPr/>
              <p:nvPr/>
            </p:nvGrpSpPr>
            <p:grpSpPr>
              <a:xfrm>
                <a:off x="-822895" y="-26375"/>
                <a:ext cx="1424178" cy="1424091"/>
                <a:chOff x="4292894" y="3212090"/>
                <a:chExt cx="871697" cy="871697"/>
              </a:xfrm>
            </p:grpSpPr>
            <p:sp>
              <p:nvSpPr>
                <p:cNvPr id="312" name="Google Shape;312;p7"/>
                <p:cNvSpPr/>
                <p:nvPr/>
              </p:nvSpPr>
              <p:spPr>
                <a:xfrm>
                  <a:off x="4728737" y="3212090"/>
                  <a:ext cx="33" cy="871697"/>
                </a:xfrm>
                <a:custGeom>
                  <a:rect b="b" l="l" r="r" t="t"/>
                  <a:pathLst>
                    <a:path extrusionOk="0" fill="none" h="26250" w="1">
                      <a:moveTo>
                        <a:pt x="0" y="0"/>
                      </a:moveTo>
                      <a:lnTo>
                        <a:pt x="0" y="26249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386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7"/>
                <p:cNvSpPr/>
                <p:nvPr/>
              </p:nvSpPr>
              <p:spPr>
                <a:xfrm>
                  <a:off x="4292894" y="3647900"/>
                  <a:ext cx="871697" cy="33"/>
                </a:xfrm>
                <a:custGeom>
                  <a:rect b="b" l="l" r="r" t="t"/>
                  <a:pathLst>
                    <a:path extrusionOk="0" fill="none" h="1" w="26250">
                      <a:moveTo>
                        <a:pt x="2625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386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7"/>
                <p:cNvSpPr/>
                <p:nvPr/>
              </p:nvSpPr>
              <p:spPr>
                <a:xfrm>
                  <a:off x="4420609" y="3339771"/>
                  <a:ext cx="616431" cy="616431"/>
                </a:xfrm>
                <a:custGeom>
                  <a:rect b="b" l="l" r="r" t="t"/>
                  <a:pathLst>
                    <a:path extrusionOk="0" fill="none" h="18563" w="18563">
                      <a:moveTo>
                        <a:pt x="18562" y="1"/>
                      </a:moveTo>
                      <a:lnTo>
                        <a:pt x="0" y="1856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386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7"/>
                <p:cNvSpPr/>
                <p:nvPr/>
              </p:nvSpPr>
              <p:spPr>
                <a:xfrm>
                  <a:off x="4420609" y="3339771"/>
                  <a:ext cx="616431" cy="616431"/>
                </a:xfrm>
                <a:custGeom>
                  <a:rect b="b" l="l" r="r" t="t"/>
                  <a:pathLst>
                    <a:path extrusionOk="0" fill="none" h="18563" w="18563">
                      <a:moveTo>
                        <a:pt x="18562" y="1856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miter lim="386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6" name="Google Shape;316;p7"/>
              <p:cNvSpPr/>
              <p:nvPr/>
            </p:nvSpPr>
            <p:spPr>
              <a:xfrm>
                <a:off x="-1036100" y="-239600"/>
                <a:ext cx="1850589" cy="1850541"/>
              </a:xfrm>
              <a:custGeom>
                <a:rect b="b" l="l" r="r" t="t"/>
                <a:pathLst>
                  <a:path extrusionOk="0" fill="none" h="38567" w="38568">
                    <a:moveTo>
                      <a:pt x="38567" y="19281"/>
                    </a:moveTo>
                    <a:cubicBezTo>
                      <a:pt x="38567" y="24394"/>
                      <a:pt x="36534" y="29299"/>
                      <a:pt x="32917" y="32916"/>
                    </a:cubicBezTo>
                    <a:cubicBezTo>
                      <a:pt x="29303" y="36534"/>
                      <a:pt x="24399" y="38566"/>
                      <a:pt x="19282" y="38566"/>
                    </a:cubicBezTo>
                    <a:cubicBezTo>
                      <a:pt x="14169" y="38566"/>
                      <a:pt x="9265" y="36534"/>
                      <a:pt x="5647" y="32916"/>
                    </a:cubicBezTo>
                    <a:cubicBezTo>
                      <a:pt x="2034" y="29299"/>
                      <a:pt x="1" y="24394"/>
                      <a:pt x="1" y="19281"/>
                    </a:cubicBezTo>
                    <a:cubicBezTo>
                      <a:pt x="1" y="8630"/>
                      <a:pt x="8635" y="0"/>
                      <a:pt x="19282" y="0"/>
                    </a:cubicBezTo>
                    <a:cubicBezTo>
                      <a:pt x="24399" y="0"/>
                      <a:pt x="29303" y="2029"/>
                      <a:pt x="32917" y="5647"/>
                    </a:cubicBezTo>
                    <a:cubicBezTo>
                      <a:pt x="36534" y="9264"/>
                      <a:pt x="38567" y="14168"/>
                      <a:pt x="38567" y="1928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8"/>
          <p:cNvGrpSpPr/>
          <p:nvPr/>
        </p:nvGrpSpPr>
        <p:grpSpPr>
          <a:xfrm>
            <a:off x="-803878" y="-851587"/>
            <a:ext cx="10987378" cy="10099890"/>
            <a:chOff x="-803878" y="-851587"/>
            <a:chExt cx="10987378" cy="10099890"/>
          </a:xfrm>
        </p:grpSpPr>
        <p:sp>
          <p:nvSpPr>
            <p:cNvPr id="319" name="Google Shape;319;p8"/>
            <p:cNvSpPr/>
            <p:nvPr/>
          </p:nvSpPr>
          <p:spPr>
            <a:xfrm>
              <a:off x="7863900" y="-851587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-803878" y="4510697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8"/>
          <p:cNvGrpSpPr/>
          <p:nvPr/>
        </p:nvGrpSpPr>
        <p:grpSpPr>
          <a:xfrm flipH="1">
            <a:off x="-873965" y="-2531844"/>
            <a:ext cx="11036962" cy="10174457"/>
            <a:chOff x="-1026365" y="-2531844"/>
            <a:chExt cx="11036962" cy="10174457"/>
          </a:xfrm>
        </p:grpSpPr>
        <p:grpSp>
          <p:nvGrpSpPr>
            <p:cNvPr id="322" name="Google Shape;322;p8"/>
            <p:cNvGrpSpPr/>
            <p:nvPr/>
          </p:nvGrpSpPr>
          <p:grpSpPr>
            <a:xfrm rot="10800000">
              <a:off x="-626552" y="-1102163"/>
              <a:ext cx="2092430" cy="2092302"/>
              <a:chOff x="4084984" y="3075410"/>
              <a:chExt cx="1280714" cy="1280714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rect b="b" l="l" r="r" t="t"/>
                <a:pathLst>
                  <a:path extrusionOk="0" fill="none" h="38567" w="38567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rect b="b" l="l" r="r" t="t"/>
                <a:pathLst>
                  <a:path extrusionOk="0" fill="none" h="26250" w="1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rect b="b" l="l" r="r" t="t"/>
                <a:pathLst>
                  <a:path extrusionOk="0" fill="none" h="1" w="2625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rect b="b" l="l" r="r" t="t"/>
                <a:pathLst>
                  <a:path extrusionOk="0" fill="none" h="18563" w="18563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8" name="Google Shape;328;p8"/>
            <p:cNvSpPr/>
            <p:nvPr/>
          </p:nvSpPr>
          <p:spPr>
            <a:xfrm>
              <a:off x="6261589" y="-2531844"/>
              <a:ext cx="3193623" cy="3193540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-953254" y="4449073"/>
              <a:ext cx="3193540" cy="3193540"/>
            </a:xfrm>
            <a:custGeom>
              <a:rect b="b" l="l" r="r" t="t"/>
              <a:pathLst>
                <a:path extrusionOk="0" fill="none" h="38567" w="38567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0" name="Google Shape;330;p8"/>
            <p:cNvGrpSpPr/>
            <p:nvPr/>
          </p:nvGrpSpPr>
          <p:grpSpPr>
            <a:xfrm flipH="1">
              <a:off x="8668950" y="2391283"/>
              <a:ext cx="1341648" cy="1089149"/>
              <a:chOff x="4062425" y="1389708"/>
              <a:chExt cx="1341648" cy="1089149"/>
            </a:xfrm>
          </p:grpSpPr>
          <p:sp>
            <p:nvSpPr>
              <p:cNvPr id="331" name="Google Shape;331;p8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rect b="b" l="l" r="r" t="t"/>
                <a:pathLst>
                  <a:path extrusionOk="0" fill="none" h="9821" w="12097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rect b="b" l="l" r="r" t="t"/>
                <a:pathLst>
                  <a:path extrusionOk="0" h="5794" w="3263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rect b="b" l="l" r="r" t="t"/>
                <a:pathLst>
                  <a:path extrusionOk="0" h="6447" w="3263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rect b="b" l="l" r="r" t="t"/>
                <a:pathLst>
                  <a:path extrusionOk="0" h="3263" w="2749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rect b="b" l="l" r="r" t="t"/>
                <a:pathLst>
                  <a:path extrusionOk="0" fill="none" h="5191" w="2633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rect b="b" l="l" r="r" t="t"/>
                <a:pathLst>
                  <a:path extrusionOk="0" fill="none" h="484" w="2455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8"/>
            <p:cNvGrpSpPr/>
            <p:nvPr/>
          </p:nvGrpSpPr>
          <p:grpSpPr>
            <a:xfrm>
              <a:off x="8011179" y="3890537"/>
              <a:ext cx="1273551" cy="1435933"/>
              <a:chOff x="4330704" y="3013150"/>
              <a:chExt cx="1273551" cy="1435933"/>
            </a:xfrm>
          </p:grpSpPr>
          <p:sp>
            <p:nvSpPr>
              <p:cNvPr id="345" name="Google Shape;345;p8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rect b="b" l="l" r="r" t="t"/>
                <a:pathLst>
                  <a:path extrusionOk="0" fill="none" h="484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rect b="b" l="l" r="r" t="t"/>
                <a:pathLst>
                  <a:path extrusionOk="0" fill="none" h="1" w="1578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rect b="b" l="l" r="r" t="t"/>
                <a:pathLst>
                  <a:path extrusionOk="0" fill="none" h="12948" w="11483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rect b="b" l="l" r="r" t="t"/>
                <a:pathLst>
                  <a:path extrusionOk="0" fill="none" h="8558" w="11483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rect b="b" l="l" r="r" t="t"/>
                <a:pathLst>
                  <a:path extrusionOk="0" h="650" w="651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rect b="b" l="l" r="r" t="t"/>
                <a:pathLst>
                  <a:path extrusionOk="0" fill="none" h="650" w="65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rect b="b" l="l" r="r" t="t"/>
                <a:pathLst>
                  <a:path extrusionOk="0" fill="none" h="1" w="11483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" name="Google Shape;358;p8"/>
            <p:cNvGrpSpPr/>
            <p:nvPr/>
          </p:nvGrpSpPr>
          <p:grpSpPr>
            <a:xfrm>
              <a:off x="-1026365" y="2830888"/>
              <a:ext cx="2036926" cy="1243854"/>
              <a:chOff x="1949351" y="2529300"/>
              <a:chExt cx="2036926" cy="1243854"/>
            </a:xfrm>
          </p:grpSpPr>
          <p:sp>
            <p:nvSpPr>
              <p:cNvPr id="359" name="Google Shape;359;p8"/>
              <p:cNvSpPr/>
              <p:nvPr/>
            </p:nvSpPr>
            <p:spPr>
              <a:xfrm>
                <a:off x="3536846" y="3397191"/>
                <a:ext cx="252647" cy="49461"/>
              </a:xfrm>
              <a:custGeom>
                <a:rect b="b" l="l" r="r" t="t"/>
                <a:pathLst>
                  <a:path extrusionOk="0" fill="none" h="446" w="2278">
                    <a:moveTo>
                      <a:pt x="1" y="1"/>
                    </a:moveTo>
                    <a:lnTo>
                      <a:pt x="2277" y="1"/>
                    </a:lnTo>
                    <a:lnTo>
                      <a:pt x="2277" y="445"/>
                    </a:lnTo>
                    <a:lnTo>
                      <a:pt x="1" y="4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3536846" y="3151219"/>
                <a:ext cx="252647" cy="186977"/>
              </a:xfrm>
              <a:custGeom>
                <a:rect b="b" l="l" r="r" t="t"/>
                <a:pathLst>
                  <a:path extrusionOk="0" h="1686" w="2278">
                    <a:moveTo>
                      <a:pt x="403" y="0"/>
                    </a:moveTo>
                    <a:cubicBezTo>
                      <a:pt x="183" y="0"/>
                      <a:pt x="1" y="178"/>
                      <a:pt x="1" y="402"/>
                    </a:cubicBezTo>
                    <a:lnTo>
                      <a:pt x="1" y="1283"/>
                    </a:lnTo>
                    <a:cubicBezTo>
                      <a:pt x="1" y="1508"/>
                      <a:pt x="183" y="1685"/>
                      <a:pt x="403" y="1685"/>
                    </a:cubicBezTo>
                    <a:lnTo>
                      <a:pt x="1875" y="1685"/>
                    </a:lnTo>
                    <a:cubicBezTo>
                      <a:pt x="2099" y="1685"/>
                      <a:pt x="2277" y="1508"/>
                      <a:pt x="2277" y="1283"/>
                    </a:cubicBezTo>
                    <a:lnTo>
                      <a:pt x="2277" y="402"/>
                    </a:lnTo>
                    <a:cubicBezTo>
                      <a:pt x="2277" y="178"/>
                      <a:pt x="2099" y="0"/>
                      <a:pt x="1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3536846" y="3495780"/>
                <a:ext cx="161703" cy="111"/>
              </a:xfrm>
              <a:custGeom>
                <a:rect b="b" l="l" r="r" t="t"/>
                <a:pathLst>
                  <a:path extrusionOk="0" fill="none" h="1" w="1458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3536846" y="3528828"/>
                <a:ext cx="161703" cy="111"/>
              </a:xfrm>
              <a:custGeom>
                <a:rect b="b" l="l" r="r" t="t"/>
                <a:pathLst>
                  <a:path extrusionOk="0" fill="none" h="1" w="1458">
                    <a:moveTo>
                      <a:pt x="1" y="0"/>
                    </a:moveTo>
                    <a:lnTo>
                      <a:pt x="1458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3536846" y="3561765"/>
                <a:ext cx="161703" cy="111"/>
              </a:xfrm>
              <a:custGeom>
                <a:rect b="b" l="l" r="r" t="t"/>
                <a:pathLst>
                  <a:path extrusionOk="0" fill="none" h="1" w="1458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1990497" y="2529300"/>
                <a:ext cx="1995780" cy="1243854"/>
              </a:xfrm>
              <a:custGeom>
                <a:rect b="b" l="l" r="r" t="t"/>
                <a:pathLst>
                  <a:path extrusionOk="0" fill="none" h="11216" w="17995">
                    <a:moveTo>
                      <a:pt x="827" y="1"/>
                    </a:moveTo>
                    <a:lnTo>
                      <a:pt x="17167" y="1"/>
                    </a:lnTo>
                    <a:cubicBezTo>
                      <a:pt x="17623" y="1"/>
                      <a:pt x="17994" y="368"/>
                      <a:pt x="17994" y="824"/>
                    </a:cubicBezTo>
                    <a:lnTo>
                      <a:pt x="17994" y="10389"/>
                    </a:lnTo>
                    <a:cubicBezTo>
                      <a:pt x="17994" y="10849"/>
                      <a:pt x="17623" y="11216"/>
                      <a:pt x="17167" y="11216"/>
                    </a:cubicBezTo>
                    <a:lnTo>
                      <a:pt x="827" y="11216"/>
                    </a:lnTo>
                    <a:cubicBezTo>
                      <a:pt x="367" y="11216"/>
                      <a:pt x="0" y="10849"/>
                      <a:pt x="0" y="10389"/>
                    </a:cubicBezTo>
                    <a:lnTo>
                      <a:pt x="0" y="824"/>
                    </a:lnTo>
                    <a:cubicBezTo>
                      <a:pt x="0" y="368"/>
                      <a:pt x="367" y="1"/>
                      <a:pt x="82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3391560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3158438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2925204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2692526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2459403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2226170" y="2529300"/>
                <a:ext cx="111" cy="1243854"/>
              </a:xfrm>
              <a:custGeom>
                <a:rect b="b" l="l" r="r" t="t"/>
                <a:pathLst>
                  <a:path extrusionOk="0" fill="none" h="11216" w="1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1990497" y="2867873"/>
                <a:ext cx="1401205" cy="607067"/>
              </a:xfrm>
              <a:custGeom>
                <a:rect b="b" l="l" r="r" t="t"/>
                <a:pathLst>
                  <a:path extrusionOk="0" fill="none" h="5474" w="12634">
                    <a:moveTo>
                      <a:pt x="0" y="3962"/>
                    </a:moveTo>
                    <a:lnTo>
                      <a:pt x="1901" y="2706"/>
                    </a:lnTo>
                    <a:cubicBezTo>
                      <a:pt x="2037" y="2613"/>
                      <a:pt x="2215" y="2617"/>
                      <a:pt x="2346" y="2710"/>
                    </a:cubicBezTo>
                    <a:lnTo>
                      <a:pt x="3753" y="3695"/>
                    </a:lnTo>
                    <a:cubicBezTo>
                      <a:pt x="3954" y="3835"/>
                      <a:pt x="4232" y="3761"/>
                      <a:pt x="4336" y="3541"/>
                    </a:cubicBezTo>
                    <a:lnTo>
                      <a:pt x="5894" y="325"/>
                    </a:lnTo>
                    <a:cubicBezTo>
                      <a:pt x="6048" y="1"/>
                      <a:pt x="6520" y="35"/>
                      <a:pt x="6628" y="376"/>
                    </a:cubicBezTo>
                    <a:lnTo>
                      <a:pt x="8120" y="5098"/>
                    </a:lnTo>
                    <a:cubicBezTo>
                      <a:pt x="8228" y="5446"/>
                      <a:pt x="8707" y="5473"/>
                      <a:pt x="8858" y="5145"/>
                    </a:cubicBezTo>
                    <a:lnTo>
                      <a:pt x="10242" y="2146"/>
                    </a:lnTo>
                    <a:cubicBezTo>
                      <a:pt x="10369" y="1867"/>
                      <a:pt x="10752" y="1833"/>
                      <a:pt x="10926" y="2084"/>
                    </a:cubicBezTo>
                    <a:lnTo>
                      <a:pt x="12634" y="451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2528386" y="3037215"/>
                <a:ext cx="66988" cy="66540"/>
              </a:xfrm>
              <a:custGeom>
                <a:rect b="b" l="l" r="r" t="t"/>
                <a:pathLst>
                  <a:path extrusionOk="0" h="600" w="604">
                    <a:moveTo>
                      <a:pt x="302" y="0"/>
                    </a:moveTo>
                    <a:cubicBezTo>
                      <a:pt x="136" y="0"/>
                      <a:pt x="0" y="132"/>
                      <a:pt x="0" y="298"/>
                    </a:cubicBezTo>
                    <a:cubicBezTo>
                      <a:pt x="0" y="464"/>
                      <a:pt x="136" y="599"/>
                      <a:pt x="302" y="599"/>
                    </a:cubicBezTo>
                    <a:cubicBezTo>
                      <a:pt x="468" y="599"/>
                      <a:pt x="603" y="464"/>
                      <a:pt x="603" y="298"/>
                    </a:cubicBezTo>
                    <a:cubicBezTo>
                      <a:pt x="603" y="132"/>
                      <a:pt x="468" y="0"/>
                      <a:pt x="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2076115" y="2749212"/>
                <a:ext cx="464370" cy="277472"/>
              </a:xfrm>
              <a:custGeom>
                <a:rect b="b" l="l" r="r" t="t"/>
                <a:pathLst>
                  <a:path extrusionOk="0" h="2502" w="4187">
                    <a:moveTo>
                      <a:pt x="322" y="0"/>
                    </a:moveTo>
                    <a:cubicBezTo>
                      <a:pt x="144" y="0"/>
                      <a:pt x="1" y="143"/>
                      <a:pt x="1" y="317"/>
                    </a:cubicBezTo>
                    <a:lnTo>
                      <a:pt x="1" y="1689"/>
                    </a:lnTo>
                    <a:cubicBezTo>
                      <a:pt x="1" y="1863"/>
                      <a:pt x="144" y="2006"/>
                      <a:pt x="322" y="2006"/>
                    </a:cubicBezTo>
                    <a:lnTo>
                      <a:pt x="3514" y="2006"/>
                    </a:lnTo>
                    <a:lnTo>
                      <a:pt x="3958" y="2462"/>
                    </a:lnTo>
                    <a:cubicBezTo>
                      <a:pt x="3986" y="2489"/>
                      <a:pt x="4019" y="2502"/>
                      <a:pt x="4052" y="2502"/>
                    </a:cubicBezTo>
                    <a:cubicBezTo>
                      <a:pt x="4121" y="2502"/>
                      <a:pt x="4186" y="2448"/>
                      <a:pt x="4186" y="2369"/>
                    </a:cubicBezTo>
                    <a:lnTo>
                      <a:pt x="4186" y="317"/>
                    </a:lnTo>
                    <a:cubicBezTo>
                      <a:pt x="4186" y="143"/>
                      <a:pt x="4043" y="0"/>
                      <a:pt x="38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949351" y="3630411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1949351" y="3467945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1949351" y="3305478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1949351" y="3143012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1949351" y="2980657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1949351" y="2818191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1949351" y="2655281"/>
                <a:ext cx="78523" cy="111"/>
              </a:xfrm>
              <a:custGeom>
                <a:rect b="b" l="l" r="r" t="t"/>
                <a:pathLst>
                  <a:path extrusionOk="0" fill="none" h="1" w="708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2998513" y="3188480"/>
                <a:ext cx="121887" cy="121879"/>
              </a:xfrm>
              <a:custGeom>
                <a:rect b="b" l="l" r="r" t="t"/>
                <a:pathLst>
                  <a:path extrusionOk="0" fill="none" h="1099" w="1099">
                    <a:moveTo>
                      <a:pt x="1098" y="549"/>
                    </a:moveTo>
                    <a:cubicBezTo>
                      <a:pt x="1098" y="855"/>
                      <a:pt x="851" y="1098"/>
                      <a:pt x="550" y="1098"/>
                    </a:cubicBezTo>
                    <a:cubicBezTo>
                      <a:pt x="248" y="1098"/>
                      <a:pt x="1" y="855"/>
                      <a:pt x="1" y="549"/>
                    </a:cubicBezTo>
                    <a:cubicBezTo>
                      <a:pt x="1" y="248"/>
                      <a:pt x="248" y="1"/>
                      <a:pt x="550" y="1"/>
                    </a:cubicBezTo>
                    <a:cubicBezTo>
                      <a:pt x="851" y="1"/>
                      <a:pt x="1098" y="248"/>
                      <a:pt x="1098" y="54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3391560" y="2618462"/>
                <a:ext cx="594242" cy="111"/>
              </a:xfrm>
              <a:custGeom>
                <a:rect b="b" l="l" r="r" t="t"/>
                <a:pathLst>
                  <a:path extrusionOk="0" fill="none" h="1" w="5358">
                    <a:moveTo>
                      <a:pt x="5357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3" name="Google Shape;383;p8"/>
          <p:cNvGrpSpPr/>
          <p:nvPr/>
        </p:nvGrpSpPr>
        <p:grpSpPr>
          <a:xfrm>
            <a:off x="1425786" y="990143"/>
            <a:ext cx="7243162" cy="3589813"/>
            <a:chOff x="1425786" y="990143"/>
            <a:chExt cx="7243162" cy="3589813"/>
          </a:xfrm>
        </p:grpSpPr>
        <p:grpSp>
          <p:nvGrpSpPr>
            <p:cNvPr id="384" name="Google Shape;384;p8"/>
            <p:cNvGrpSpPr/>
            <p:nvPr/>
          </p:nvGrpSpPr>
          <p:grpSpPr>
            <a:xfrm>
              <a:off x="8118011" y="990143"/>
              <a:ext cx="550937" cy="753215"/>
              <a:chOff x="1660966" y="1509562"/>
              <a:chExt cx="164961" cy="225541"/>
            </a:xfrm>
          </p:grpSpPr>
          <p:sp>
            <p:nvSpPr>
              <p:cNvPr id="385" name="Google Shape;385;p8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8"/>
            <p:cNvGrpSpPr/>
            <p:nvPr/>
          </p:nvGrpSpPr>
          <p:grpSpPr>
            <a:xfrm>
              <a:off x="1425786" y="4092445"/>
              <a:ext cx="487873" cy="487511"/>
              <a:chOff x="1577683" y="3078597"/>
              <a:chExt cx="146079" cy="145979"/>
            </a:xfrm>
          </p:grpSpPr>
          <p:sp>
            <p:nvSpPr>
              <p:cNvPr id="388" name="Google Shape;388;p8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rect b="b" l="l" r="r" t="t"/>
                <a:pathLst>
                  <a:path extrusionOk="0" h="1539" w="1539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rect b="b" l="l" r="r" t="t"/>
                <a:pathLst>
                  <a:path extrusionOk="0" fill="none" h="1362" w="1361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0" name="Google Shape;39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3" name="Google Shape;393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94" name="Google Shape;394;p9"/>
          <p:cNvGrpSpPr/>
          <p:nvPr/>
        </p:nvGrpSpPr>
        <p:grpSpPr>
          <a:xfrm>
            <a:off x="-1108678" y="-766112"/>
            <a:ext cx="11573053" cy="10014415"/>
            <a:chOff x="-1108678" y="-766112"/>
            <a:chExt cx="11573053" cy="10014415"/>
          </a:xfrm>
        </p:grpSpPr>
        <p:sp>
          <p:nvSpPr>
            <p:cNvPr id="395" name="Google Shape;395;p9"/>
            <p:cNvSpPr/>
            <p:nvPr/>
          </p:nvSpPr>
          <p:spPr>
            <a:xfrm>
              <a:off x="8144775" y="-766112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-1108678" y="4510697"/>
              <a:ext cx="4947185" cy="4737605"/>
            </a:xfrm>
            <a:custGeom>
              <a:rect b="b" l="l" r="r" t="t"/>
              <a:pathLst>
                <a:path extrusionOk="0" h="57214" w="59745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>
            <a:off x="-2257154" y="-338463"/>
            <a:ext cx="11368971" cy="7541451"/>
            <a:chOff x="-2257154" y="-338463"/>
            <a:chExt cx="11368971" cy="7541451"/>
          </a:xfrm>
        </p:grpSpPr>
        <p:sp>
          <p:nvSpPr>
            <p:cNvPr id="398" name="Google Shape;398;p9"/>
            <p:cNvSpPr/>
            <p:nvPr/>
          </p:nvSpPr>
          <p:spPr>
            <a:xfrm>
              <a:off x="-2257154" y="4009448"/>
              <a:ext cx="3193540" cy="3193540"/>
            </a:xfrm>
            <a:custGeom>
              <a:rect b="b" l="l" r="r" t="t"/>
              <a:pathLst>
                <a:path extrusionOk="0" fill="none" h="38567" w="38567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 flipH="1">
              <a:off x="-527410" y="960345"/>
              <a:ext cx="1341648" cy="1089149"/>
              <a:chOff x="4062425" y="1389708"/>
              <a:chExt cx="1341648" cy="1089149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rect b="b" l="l" r="r" t="t"/>
                <a:pathLst>
                  <a:path extrusionOk="0" fill="none" h="9821" w="12097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rect b="b" l="l" r="r" t="t"/>
                <a:pathLst>
                  <a:path extrusionOk="0" h="5794" w="3263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rect b="b" l="l" r="r" t="t"/>
                <a:pathLst>
                  <a:path extrusionOk="0" h="6447" w="3263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rect b="b" l="l" r="r" t="t"/>
                <a:pathLst>
                  <a:path extrusionOk="0" h="3263" w="2749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rect b="b" l="l" r="r" t="t"/>
                <a:pathLst>
                  <a:path extrusionOk="0" fill="none" h="5191" w="2633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rect b="b" l="l" r="r" t="t"/>
                <a:pathLst>
                  <a:path extrusionOk="0" fill="none" h="484" w="2455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rect b="b" l="l" r="r" t="t"/>
                <a:pathLst>
                  <a:path extrusionOk="0" fill="none" h="480" w="2459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rect b="b" l="l" r="r" t="t"/>
                <a:pathLst>
                  <a:path extrusionOk="0" fill="none" h="1" w="1574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9"/>
            <p:cNvGrpSpPr/>
            <p:nvPr/>
          </p:nvGrpSpPr>
          <p:grpSpPr>
            <a:xfrm rot="1478938">
              <a:off x="8428911" y="990188"/>
              <a:ext cx="550941" cy="753216"/>
              <a:chOff x="1660966" y="1509562"/>
              <a:chExt cx="164961" cy="225541"/>
            </a:xfrm>
          </p:grpSpPr>
          <p:sp>
            <p:nvSpPr>
              <p:cNvPr id="414" name="Google Shape;414;p9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1120986" y="4287820"/>
              <a:ext cx="487873" cy="487511"/>
              <a:chOff x="1577683" y="3078597"/>
              <a:chExt cx="146079" cy="145979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rect b="b" l="l" r="r" t="t"/>
                <a:pathLst>
                  <a:path extrusionOk="0" h="1539" w="1539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rect b="b" l="l" r="r" t="t"/>
                <a:pathLst>
                  <a:path extrusionOk="0" fill="none" h="1362" w="1361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9"/>
            <p:cNvGrpSpPr/>
            <p:nvPr/>
          </p:nvGrpSpPr>
          <p:grpSpPr>
            <a:xfrm>
              <a:off x="1608857" y="-338463"/>
              <a:ext cx="1075315" cy="1075315"/>
              <a:chOff x="1667143" y="1228630"/>
              <a:chExt cx="871830" cy="871830"/>
            </a:xfrm>
          </p:grpSpPr>
          <p:sp>
            <p:nvSpPr>
              <p:cNvPr id="420" name="Google Shape;420;p9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9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9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 txBox="1"/>
          <p:nvPr>
            <p:ph type="title"/>
          </p:nvPr>
        </p:nvSpPr>
        <p:spPr>
          <a:xfrm>
            <a:off x="720000" y="4087700"/>
            <a:ext cx="7704000" cy="50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6" name="Google Shape;426;p10"/>
          <p:cNvSpPr/>
          <p:nvPr/>
        </p:nvSpPr>
        <p:spPr>
          <a:xfrm rot="8100000">
            <a:off x="-1923341" y="5085940"/>
            <a:ext cx="3008457" cy="1294854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27" name="Google Shape;427;p10"/>
          <p:cNvGrpSpPr/>
          <p:nvPr/>
        </p:nvGrpSpPr>
        <p:grpSpPr>
          <a:xfrm>
            <a:off x="-397355" y="-2658544"/>
            <a:ext cx="10470596" cy="7630407"/>
            <a:chOff x="-397355" y="-2658544"/>
            <a:chExt cx="10470596" cy="7630407"/>
          </a:xfrm>
        </p:grpSpPr>
        <p:sp>
          <p:nvSpPr>
            <p:cNvPr id="428" name="Google Shape;428;p10"/>
            <p:cNvSpPr/>
            <p:nvPr/>
          </p:nvSpPr>
          <p:spPr>
            <a:xfrm>
              <a:off x="6832089" y="-2658544"/>
              <a:ext cx="3193623" cy="3193540"/>
            </a:xfrm>
            <a:custGeom>
              <a:rect b="b" l="l" r="r" t="t"/>
              <a:pathLst>
                <a:path extrusionOk="0" fill="none" h="38567" w="38568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9" name="Google Shape;429;p10"/>
            <p:cNvGrpSpPr/>
            <p:nvPr/>
          </p:nvGrpSpPr>
          <p:grpSpPr>
            <a:xfrm rot="-9340271">
              <a:off x="148472" y="4297646"/>
              <a:ext cx="487871" cy="487506"/>
              <a:chOff x="1577683" y="3078597"/>
              <a:chExt cx="146079" cy="145979"/>
            </a:xfrm>
          </p:grpSpPr>
          <p:sp>
            <p:nvSpPr>
              <p:cNvPr id="430" name="Google Shape;430;p10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rect b="b" l="l" r="r" t="t"/>
                <a:pathLst>
                  <a:path extrusionOk="0" h="1539" w="1539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rect b="b" l="l" r="r" t="t"/>
                <a:pathLst>
                  <a:path extrusionOk="0" fill="none" h="1362" w="1361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" name="Google Shape;432;p10"/>
            <p:cNvGrpSpPr/>
            <p:nvPr/>
          </p:nvGrpSpPr>
          <p:grpSpPr>
            <a:xfrm>
              <a:off x="-397355" y="3031557"/>
              <a:ext cx="884646" cy="884646"/>
              <a:chOff x="1667143" y="1228630"/>
              <a:chExt cx="871830" cy="871830"/>
            </a:xfrm>
          </p:grpSpPr>
          <p:sp>
            <p:nvSpPr>
              <p:cNvPr id="433" name="Google Shape;433;p10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rect b="b" l="l" r="r" t="t"/>
                <a:pathLst>
                  <a:path extrusionOk="0" fill="none" h="26254" w="1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rect b="b" l="l" r="r" t="t"/>
                <a:pathLst>
                  <a:path extrusionOk="0" fill="none" h="1" w="26254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rect b="b" l="l" r="r" t="t"/>
                <a:pathLst>
                  <a:path extrusionOk="0" fill="none" h="18563" w="18564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>
              <a:off x="8152286" y="3706915"/>
              <a:ext cx="1920955" cy="1264948"/>
              <a:chOff x="7052618" y="1945066"/>
              <a:chExt cx="1214104" cy="799537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rect b="b" l="l" r="r" t="t"/>
                <a:pathLst>
                  <a:path extrusionOk="0" fill="none" h="7696" w="11687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rect b="b" l="l" r="r" t="t"/>
                <a:pathLst>
                  <a:path extrusionOk="0" fill="none" h="5489" w="8967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rect b="b" l="l" r="r" t="t"/>
                <a:pathLst>
                  <a:path extrusionOk="0" fill="none" h="4550" w="8967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rect b="b" l="l" r="r" t="t"/>
                <a:pathLst>
                  <a:path extrusionOk="0" h="492" w="492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rect b="b" l="l" r="r" t="t"/>
                <a:pathLst>
                  <a:path extrusionOk="0" h="492" w="496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rect b="b" l="l" r="r" t="t"/>
                <a:pathLst>
                  <a:path extrusionOk="0" h="496" w="492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rect b="b" l="l" r="r" t="t"/>
                <a:pathLst>
                  <a:path extrusionOk="0" fill="none" h="491" w="492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rect b="b" l="l" r="r" t="t"/>
                <a:pathLst>
                  <a:path extrusionOk="0" fill="none" h="484" w="2459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rect b="b" l="l" r="r" t="t"/>
                <a:pathLst>
                  <a:path extrusionOk="0" fill="none" h="1" w="1578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edgescompany.com/blog/2024/01/number-of-licensed-drivers-us/#:~:text=More%20than%20nine%20out%20of,who%20drive%20in%20the%20US" TargetMode="External"/><Relationship Id="rId4" Type="http://schemas.openxmlformats.org/officeDocument/2006/relationships/hyperlink" Target="https://www.fhwa.dot.gov/ohim/onh00/our_ntns_hwys.pdf" TargetMode="External"/><Relationship Id="rId5" Type="http://schemas.openxmlformats.org/officeDocument/2006/relationships/hyperlink" Target="https://ballotpedia.org/Florida_State_Legislature" TargetMode="External"/><Relationship Id="rId6" Type="http://schemas.openxmlformats.org/officeDocument/2006/relationships/hyperlink" Target="https://www.fhwa.dot.gov/policyinformation/statistics/2008/hm60.cfm" TargetMode="External"/><Relationship Id="rId7" Type="http://schemas.openxmlformats.org/officeDocument/2006/relationships/hyperlink" Target="https://alachuacounty.us/Depts/PW/Roads/Pages/Road%20and%20Bridge.aspx" TargetMode="External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www.thecgo.org/research/wildlife-crossing-ahead-costs-and-benefits-of-avoided-collisions/" TargetMode="External"/><Relationship Id="rId6" Type="http://schemas.openxmlformats.org/officeDocument/2006/relationships/hyperlink" Target="https://pew.org/2R695Md" TargetMode="External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columbiamohearingcenter.com/how-humans-animals-hear/" TargetMode="External"/><Relationship Id="rId5" Type="http://schemas.openxmlformats.org/officeDocument/2006/relationships/hyperlink" Target="https://www.lsu.edu/deafness/HearingRange.html" TargetMode="External"/><Relationship Id="rId6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f40RR7-SYpQ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s://youtu.be/f40RR7-SYpQ?si=P7ohVKh_F4ftU0Hz" TargetMode="External"/><Relationship Id="rId6" Type="http://schemas.openxmlformats.org/officeDocument/2006/relationships/hyperlink" Target="https://animal-detector.gptengineer.run/" TargetMode="External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be.com/shorts/a0Vg4vuzcJ4?feature=share" TargetMode="External"/><Relationship Id="rId4" Type="http://schemas.openxmlformats.org/officeDocument/2006/relationships/hyperlink" Target="http://www.youtube.com/watch?v=a0Vg4vuzcJ4" TargetMode="External"/><Relationship Id="rId5" Type="http://schemas.openxmlformats.org/officeDocument/2006/relationships/image" Target="../media/image6.jp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5"/>
          <p:cNvSpPr/>
          <p:nvPr/>
        </p:nvSpPr>
        <p:spPr>
          <a:xfrm>
            <a:off x="-93025" y="0"/>
            <a:ext cx="92712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1" name="Google Shape;941;p25"/>
          <p:cNvSpPr txBox="1"/>
          <p:nvPr>
            <p:ph type="title"/>
          </p:nvPr>
        </p:nvSpPr>
        <p:spPr>
          <a:xfrm>
            <a:off x="720000" y="3439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Team 7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42" name="Google Shape;942;p25"/>
          <p:cNvSpPr txBox="1"/>
          <p:nvPr>
            <p:ph type="title"/>
          </p:nvPr>
        </p:nvSpPr>
        <p:spPr>
          <a:xfrm>
            <a:off x="720000" y="4011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Carni, Cortés, Juarez, Lucente, Rosen, Sevilla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943" name="Google Shape;9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851" y="462478"/>
            <a:ext cx="4618299" cy="29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4"/>
          <p:cNvSpPr/>
          <p:nvPr/>
        </p:nvSpPr>
        <p:spPr>
          <a:xfrm>
            <a:off x="6427050" y="724050"/>
            <a:ext cx="1923000" cy="186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4" name="Google Shape;1074;p34"/>
          <p:cNvSpPr/>
          <p:nvPr/>
        </p:nvSpPr>
        <p:spPr>
          <a:xfrm>
            <a:off x="1993775" y="2740338"/>
            <a:ext cx="1923000" cy="186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75" name="Google Shape;1075;p34"/>
          <p:cNvGrpSpPr/>
          <p:nvPr/>
        </p:nvGrpSpPr>
        <p:grpSpPr>
          <a:xfrm>
            <a:off x="3272562" y="3980717"/>
            <a:ext cx="3042900" cy="3042900"/>
            <a:chOff x="3272562" y="3980717"/>
            <a:chExt cx="3042900" cy="3042900"/>
          </a:xfrm>
        </p:grpSpPr>
        <p:sp>
          <p:nvSpPr>
            <p:cNvPr id="1076" name="Google Shape;1076;p34"/>
            <p:cNvSpPr/>
            <p:nvPr/>
          </p:nvSpPr>
          <p:spPr>
            <a:xfrm rot="8100000">
              <a:off x="3289784" y="4854740"/>
              <a:ext cx="3008457" cy="129485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077" name="Google Shape;1077;p34"/>
            <p:cNvGrpSpPr/>
            <p:nvPr/>
          </p:nvGrpSpPr>
          <p:grpSpPr>
            <a:xfrm>
              <a:off x="4863311" y="4007693"/>
              <a:ext cx="474737" cy="600815"/>
              <a:chOff x="1683782" y="1555196"/>
              <a:chExt cx="142145" cy="179906"/>
            </a:xfrm>
          </p:grpSpPr>
          <p:sp>
            <p:nvSpPr>
              <p:cNvPr id="1078" name="Google Shape;1078;p34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4"/>
              <p:cNvSpPr/>
              <p:nvPr/>
            </p:nvSpPr>
            <p:spPr>
              <a:xfrm>
                <a:off x="1683782" y="1555196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0" name="Google Shape;1080;p34"/>
          <p:cNvGrpSpPr/>
          <p:nvPr/>
        </p:nvGrpSpPr>
        <p:grpSpPr>
          <a:xfrm rot="9900004">
            <a:off x="5392833" y="231957"/>
            <a:ext cx="487873" cy="487512"/>
            <a:chOff x="1577683" y="3078597"/>
            <a:chExt cx="146079" cy="145979"/>
          </a:xfrm>
        </p:grpSpPr>
        <p:sp>
          <p:nvSpPr>
            <p:cNvPr id="1081" name="Google Shape;1081;p34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3" name="Google Shape;1083;p34"/>
          <p:cNvSpPr txBox="1"/>
          <p:nvPr>
            <p:ph type="title"/>
          </p:nvPr>
        </p:nvSpPr>
        <p:spPr>
          <a:xfrm>
            <a:off x="194125" y="81275"/>
            <a:ext cx="50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to Stakeholders</a:t>
            </a:r>
            <a:endParaRPr/>
          </a:p>
        </p:txBody>
      </p:sp>
      <p:pic>
        <p:nvPicPr>
          <p:cNvPr id="1084" name="Google Shape;1084;p34"/>
          <p:cNvPicPr preferRelativeResize="0"/>
          <p:nvPr/>
        </p:nvPicPr>
        <p:blipFill rotWithShape="1">
          <a:blip r:embed="rId3">
            <a:alphaModFix/>
          </a:blip>
          <a:srcRect b="30958" l="10931" r="62871" t="0"/>
          <a:stretch/>
        </p:blipFill>
        <p:spPr>
          <a:xfrm>
            <a:off x="772750" y="774300"/>
            <a:ext cx="1740600" cy="176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85" name="Google Shape;1085;p34"/>
          <p:cNvPicPr preferRelativeResize="0"/>
          <p:nvPr/>
        </p:nvPicPr>
        <p:blipFill rotWithShape="1">
          <a:blip r:embed="rId4">
            <a:alphaModFix/>
          </a:blip>
          <a:srcRect b="10775" l="24670" r="21298" t="12696"/>
          <a:stretch/>
        </p:blipFill>
        <p:spPr>
          <a:xfrm>
            <a:off x="3484850" y="724049"/>
            <a:ext cx="1970700" cy="186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86" name="Google Shape;10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888" y="2824055"/>
            <a:ext cx="1740600" cy="178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87" name="Google Shape;1087;p34"/>
          <p:cNvPicPr preferRelativeResize="0"/>
          <p:nvPr/>
        </p:nvPicPr>
        <p:blipFill rotWithShape="1">
          <a:blip r:embed="rId6">
            <a:alphaModFix/>
          </a:blip>
          <a:srcRect b="3505" l="20291" r="20291" t="3505"/>
          <a:stretch/>
        </p:blipFill>
        <p:spPr>
          <a:xfrm>
            <a:off x="6466050" y="765900"/>
            <a:ext cx="1845000" cy="178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88" name="Google Shape;108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2775" y="2790600"/>
            <a:ext cx="1845000" cy="176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9" name="Google Shape;1089;p34"/>
          <p:cNvSpPr txBox="1"/>
          <p:nvPr>
            <p:ph idx="4294967295" type="subTitle"/>
          </p:nvPr>
        </p:nvSpPr>
        <p:spPr>
          <a:xfrm>
            <a:off x="1064950" y="2538900"/>
            <a:ext cx="10749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Drivers</a:t>
            </a:r>
            <a:endParaRPr b="1" sz="1600"/>
          </a:p>
        </p:txBody>
      </p:sp>
      <p:sp>
        <p:nvSpPr>
          <p:cNvPr id="1090" name="Google Shape;1090;p34"/>
          <p:cNvSpPr txBox="1"/>
          <p:nvPr>
            <p:ph idx="4294967295" type="subTitle"/>
          </p:nvPr>
        </p:nvSpPr>
        <p:spPr>
          <a:xfrm>
            <a:off x="4671175" y="4605450"/>
            <a:ext cx="31185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Animal Conservationists</a:t>
            </a:r>
            <a:endParaRPr b="1" sz="1600"/>
          </a:p>
        </p:txBody>
      </p:sp>
      <p:sp>
        <p:nvSpPr>
          <p:cNvPr id="1091" name="Google Shape;1091;p34"/>
          <p:cNvSpPr txBox="1"/>
          <p:nvPr>
            <p:ph idx="4294967295" type="subTitle"/>
          </p:nvPr>
        </p:nvSpPr>
        <p:spPr>
          <a:xfrm>
            <a:off x="6315450" y="2538900"/>
            <a:ext cx="29622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Insurance Companies</a:t>
            </a:r>
            <a:endParaRPr b="1" sz="1600"/>
          </a:p>
        </p:txBody>
      </p:sp>
      <p:sp>
        <p:nvSpPr>
          <p:cNvPr id="1092" name="Google Shape;1092;p34"/>
          <p:cNvSpPr txBox="1"/>
          <p:nvPr>
            <p:ph idx="4294967295" type="subTitle"/>
          </p:nvPr>
        </p:nvSpPr>
        <p:spPr>
          <a:xfrm>
            <a:off x="3756800" y="2538900"/>
            <a:ext cx="14268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Pet Owners</a:t>
            </a:r>
            <a:endParaRPr b="1" sz="1600"/>
          </a:p>
        </p:txBody>
      </p:sp>
      <p:sp>
        <p:nvSpPr>
          <p:cNvPr id="1093" name="Google Shape;1093;p34"/>
          <p:cNvSpPr txBox="1"/>
          <p:nvPr>
            <p:ph idx="4294967295" type="subTitle"/>
          </p:nvPr>
        </p:nvSpPr>
        <p:spPr>
          <a:xfrm>
            <a:off x="1617900" y="4618988"/>
            <a:ext cx="31185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Government Agencies</a:t>
            </a:r>
            <a:endParaRPr b="1" sz="1600"/>
          </a:p>
        </p:txBody>
      </p:sp>
      <p:pic>
        <p:nvPicPr>
          <p:cNvPr id="1094" name="Google Shape;109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5"/>
          <p:cNvSpPr txBox="1"/>
          <p:nvPr>
            <p:ph idx="1" type="subTitle"/>
          </p:nvPr>
        </p:nvSpPr>
        <p:spPr>
          <a:xfrm>
            <a:off x="1201093" y="1151800"/>
            <a:ext cx="31221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0" name="Google Shape;1100;p35"/>
          <p:cNvSpPr txBox="1"/>
          <p:nvPr>
            <p:ph idx="2" type="subTitle"/>
          </p:nvPr>
        </p:nvSpPr>
        <p:spPr>
          <a:xfrm>
            <a:off x="4721000" y="745050"/>
            <a:ext cx="45678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239.2 million people [6]</a:t>
            </a:r>
            <a:endParaRPr sz="18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-"/>
            </a:pPr>
            <a:r>
              <a:rPr lang="en" sz="1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3.9 million miles of roadway [7] </a:t>
            </a:r>
            <a:r>
              <a:rPr lang="en" sz="1800">
                <a:solidFill>
                  <a:srgbClr val="191919"/>
                </a:solidFill>
              </a:rPr>
              <a:t> </a:t>
            </a:r>
            <a:endParaRPr sz="1800">
              <a:solidFill>
                <a:srgbClr val="191919"/>
              </a:solidFill>
            </a:endParaRPr>
          </a:p>
        </p:txBody>
      </p:sp>
      <p:sp>
        <p:nvSpPr>
          <p:cNvPr id="1101" name="Google Shape;1101;p35"/>
          <p:cNvSpPr txBox="1"/>
          <p:nvPr>
            <p:ph type="title"/>
          </p:nvPr>
        </p:nvSpPr>
        <p:spPr>
          <a:xfrm>
            <a:off x="7718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Market</a:t>
            </a:r>
            <a:endParaRPr/>
          </a:p>
        </p:txBody>
      </p:sp>
      <p:grpSp>
        <p:nvGrpSpPr>
          <p:cNvPr id="1102" name="Google Shape;1102;p35"/>
          <p:cNvGrpSpPr/>
          <p:nvPr/>
        </p:nvGrpSpPr>
        <p:grpSpPr>
          <a:xfrm>
            <a:off x="372445" y="541580"/>
            <a:ext cx="3710707" cy="3765409"/>
            <a:chOff x="2961500" y="961400"/>
            <a:chExt cx="3221100" cy="3220500"/>
          </a:xfrm>
        </p:grpSpPr>
        <p:sp>
          <p:nvSpPr>
            <p:cNvPr id="1103" name="Google Shape;1103;p35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5"/>
            <p:cNvSpPr txBox="1"/>
            <p:nvPr/>
          </p:nvSpPr>
          <p:spPr>
            <a:xfrm>
              <a:off x="3641843" y="1200940"/>
              <a:ext cx="1830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U.S Driving Market &amp; DOT</a:t>
              </a:r>
              <a:endParaRPr b="1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5" name="Google Shape;1105;p35"/>
          <p:cNvSpPr/>
          <p:nvPr/>
        </p:nvSpPr>
        <p:spPr>
          <a:xfrm>
            <a:off x="879626" y="1570350"/>
            <a:ext cx="2696400" cy="2736600"/>
          </a:xfrm>
          <a:prstGeom prst="ellipse">
            <a:avLst/>
          </a:prstGeom>
          <a:solidFill>
            <a:srgbClr val="0D5C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35"/>
          <p:cNvGrpSpPr/>
          <p:nvPr/>
        </p:nvGrpSpPr>
        <p:grpSpPr>
          <a:xfrm>
            <a:off x="1377098" y="1422493"/>
            <a:ext cx="1701389" cy="2884484"/>
            <a:chOff x="3833620" y="1715057"/>
            <a:chExt cx="1476900" cy="2467058"/>
          </a:xfrm>
        </p:grpSpPr>
        <p:sp>
          <p:nvSpPr>
            <p:cNvPr id="1107" name="Google Shape;1107;p35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5"/>
            <p:cNvSpPr txBox="1"/>
            <p:nvPr/>
          </p:nvSpPr>
          <p:spPr>
            <a:xfrm>
              <a:off x="3957081" y="1715057"/>
              <a:ext cx="1230000" cy="9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Florida </a:t>
              </a:r>
              <a:r>
                <a:rPr b="1" lang="en" sz="17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DOT &amp;</a:t>
              </a:r>
              <a:r>
                <a:rPr b="1"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State Legislators</a:t>
              </a:r>
              <a:endParaRPr b="1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9" name="Google Shape;1109;p35"/>
          <p:cNvSpPr txBox="1"/>
          <p:nvPr/>
        </p:nvSpPr>
        <p:spPr>
          <a:xfrm>
            <a:off x="163350" y="4365025"/>
            <a:ext cx="8175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[6]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https://hedgescompany.com/blog/2024/01/number-of-licensed-drivers-us/#:~:text=More%20than%20nine%20out%20of,who%20drive%20in%20the%20US</a:t>
            </a:r>
            <a:r>
              <a:rPr lang="en" sz="800">
                <a:solidFill>
                  <a:srgbClr val="191919"/>
                </a:solidFill>
              </a:rPr>
              <a:t>.</a:t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1919"/>
                </a:solidFill>
              </a:rPr>
              <a:t>[7]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https://www.fhwa.dot.gov/ohim/onh00/our_ntns_hwys.pdf</a:t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1919"/>
                </a:solidFill>
              </a:rPr>
              <a:t>[8]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https://ballotpedia.org/Florida_State_Legislature</a:t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1919"/>
                </a:solidFill>
              </a:rPr>
              <a:t>[9]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https://www.fhwa.dot.gov/policyinformation/statistics/2008/hm60.cfm</a:t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1919"/>
                </a:solidFill>
              </a:rPr>
              <a:t>[10]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https://alachuacounty.us/Depts/PW/Roads/Pages/Road%20and%20Bridge.aspx</a:t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10" name="Google Shape;1110;p35"/>
          <p:cNvSpPr txBox="1"/>
          <p:nvPr>
            <p:ph idx="2" type="subTitle"/>
          </p:nvPr>
        </p:nvSpPr>
        <p:spPr>
          <a:xfrm>
            <a:off x="4649725" y="1855027"/>
            <a:ext cx="4591800" cy="10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00"/>
              <a:buFont typeface="Arial"/>
              <a:buChar char="-"/>
            </a:pPr>
            <a:r>
              <a:rPr lang="en" sz="1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160 Legislators [8]</a:t>
            </a:r>
            <a:endParaRPr sz="18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267,793 miles of roadways[9]</a:t>
            </a:r>
            <a:endParaRPr sz="18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91919"/>
              </a:solidFill>
            </a:endParaRPr>
          </a:p>
        </p:txBody>
      </p:sp>
      <p:sp>
        <p:nvSpPr>
          <p:cNvPr id="1111" name="Google Shape;1111;p35"/>
          <p:cNvSpPr/>
          <p:nvPr/>
        </p:nvSpPr>
        <p:spPr>
          <a:xfrm>
            <a:off x="3338650" y="1069650"/>
            <a:ext cx="1512000" cy="15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2" name="Google Shape;1112;p35"/>
          <p:cNvSpPr/>
          <p:nvPr/>
        </p:nvSpPr>
        <p:spPr>
          <a:xfrm>
            <a:off x="3264400" y="2185050"/>
            <a:ext cx="1385400" cy="15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3" name="Google Shape;1113;p35"/>
          <p:cNvSpPr/>
          <p:nvPr/>
        </p:nvSpPr>
        <p:spPr>
          <a:xfrm>
            <a:off x="3215638" y="3404638"/>
            <a:ext cx="1199400" cy="15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4" name="Google Shape;1114;p35"/>
          <p:cNvSpPr txBox="1"/>
          <p:nvPr/>
        </p:nvSpPr>
        <p:spPr>
          <a:xfrm>
            <a:off x="1573375" y="2857343"/>
            <a:ext cx="14169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Alachua</a:t>
            </a:r>
            <a:r>
              <a:rPr b="1" lang="en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county DOT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35"/>
          <p:cNvSpPr txBox="1"/>
          <p:nvPr>
            <p:ph idx="2" type="subTitle"/>
          </p:nvPr>
        </p:nvSpPr>
        <p:spPr>
          <a:xfrm>
            <a:off x="4323200" y="3176500"/>
            <a:ext cx="3858900" cy="8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Road system consists of over 640 miles of paved roads and 240 miles of graded roads. [10]</a:t>
            </a:r>
            <a:endParaRPr sz="18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6"/>
          <p:cNvSpPr/>
          <p:nvPr/>
        </p:nvSpPr>
        <p:spPr>
          <a:xfrm>
            <a:off x="-93025" y="0"/>
            <a:ext cx="92712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426" y="1083428"/>
            <a:ext cx="4618299" cy="29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36"/>
          <p:cNvSpPr txBox="1"/>
          <p:nvPr/>
        </p:nvSpPr>
        <p:spPr>
          <a:xfrm>
            <a:off x="649950" y="4344475"/>
            <a:ext cx="784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Because saving lives, human and animal, shouldn’t be optional.</a:t>
            </a:r>
            <a:endParaRPr b="1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Have you ever been involved or witnessed the result of an animal collision?. Number of responses: 46 responses." id="948" name="Google Shape;948;p26" title="Have you ever been involved or witnessed the result of an animal collision?"/>
          <p:cNvPicPr preferRelativeResize="0"/>
          <p:nvPr/>
        </p:nvPicPr>
        <p:blipFill rotWithShape="1">
          <a:blip r:embed="rId3">
            <a:alphaModFix/>
          </a:blip>
          <a:srcRect b="6959" l="1343" r="23626" t="0"/>
          <a:stretch/>
        </p:blipFill>
        <p:spPr>
          <a:xfrm>
            <a:off x="5119925" y="1974938"/>
            <a:ext cx="3940800" cy="219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49" name="Google Shape;949;p26"/>
          <p:cNvSpPr txBox="1"/>
          <p:nvPr>
            <p:ph type="title"/>
          </p:nvPr>
        </p:nvSpPr>
        <p:spPr>
          <a:xfrm>
            <a:off x="233300" y="79375"/>
            <a:ext cx="25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50" name="Google Shape;950;p26"/>
          <p:cNvSpPr txBox="1"/>
          <p:nvPr>
            <p:ph idx="4294967295" type="body"/>
          </p:nvPr>
        </p:nvSpPr>
        <p:spPr>
          <a:xfrm>
            <a:off x="0" y="575700"/>
            <a:ext cx="5119800" cy="3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There is a need to reduce the number of </a:t>
            </a: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vehicle</a:t>
            </a: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collisions with wildlife to prevent injuries and </a:t>
            </a: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damages</a:t>
            </a: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Over 4,000 animal-vehicles collisions in United States everyday [1]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65% of the 45 drivers we interviewed and surveyed have witnessed animal collisions. [2]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illions of animal deaths due to auto collisions, resulting in $8.4 billion in </a:t>
            </a: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damages every year.</a:t>
            </a: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[3]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1" name="Google Shape;951;p26"/>
          <p:cNvGrpSpPr/>
          <p:nvPr/>
        </p:nvGrpSpPr>
        <p:grpSpPr>
          <a:xfrm>
            <a:off x="3272562" y="3980717"/>
            <a:ext cx="3042900" cy="3042900"/>
            <a:chOff x="3272562" y="3980717"/>
            <a:chExt cx="3042900" cy="3042900"/>
          </a:xfrm>
        </p:grpSpPr>
        <p:sp>
          <p:nvSpPr>
            <p:cNvPr id="952" name="Google Shape;952;p26"/>
            <p:cNvSpPr/>
            <p:nvPr/>
          </p:nvSpPr>
          <p:spPr>
            <a:xfrm rot="8100000">
              <a:off x="3289784" y="4854740"/>
              <a:ext cx="3008457" cy="129485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53" name="Google Shape;953;p26"/>
            <p:cNvGrpSpPr/>
            <p:nvPr/>
          </p:nvGrpSpPr>
          <p:grpSpPr>
            <a:xfrm>
              <a:off x="4863311" y="4007693"/>
              <a:ext cx="474737" cy="600815"/>
              <a:chOff x="1683782" y="1555196"/>
              <a:chExt cx="142145" cy="179906"/>
            </a:xfrm>
          </p:grpSpPr>
          <p:sp>
            <p:nvSpPr>
              <p:cNvPr id="954" name="Google Shape;954;p26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6"/>
              <p:cNvSpPr/>
              <p:nvPr/>
            </p:nvSpPr>
            <p:spPr>
              <a:xfrm>
                <a:off x="1683782" y="1555196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6" name="Google Shape;956;p26"/>
          <p:cNvGrpSpPr/>
          <p:nvPr/>
        </p:nvGrpSpPr>
        <p:grpSpPr>
          <a:xfrm rot="9900004">
            <a:off x="5392833" y="231957"/>
            <a:ext cx="487873" cy="487512"/>
            <a:chOff x="1577683" y="3078597"/>
            <a:chExt cx="146079" cy="145979"/>
          </a:xfrm>
        </p:grpSpPr>
        <p:sp>
          <p:nvSpPr>
            <p:cNvPr id="957" name="Google Shape;957;p26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26"/>
          <p:cNvSpPr txBox="1"/>
          <p:nvPr/>
        </p:nvSpPr>
        <p:spPr>
          <a:xfrm>
            <a:off x="1718875" y="5229825"/>
            <a:ext cx="13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PSF</a:t>
            </a:r>
            <a:endParaRPr sz="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0" name="Google Shape;960;p26"/>
          <p:cNvPicPr preferRelativeResize="0"/>
          <p:nvPr/>
        </p:nvPicPr>
        <p:blipFill rotWithShape="1">
          <a:blip r:embed="rId4">
            <a:alphaModFix/>
          </a:blip>
          <a:srcRect b="12418" l="0" r="0" t="0"/>
          <a:stretch/>
        </p:blipFill>
        <p:spPr>
          <a:xfrm>
            <a:off x="5119925" y="79375"/>
            <a:ext cx="3940800" cy="183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61" name="Google Shape;961;p26"/>
          <p:cNvSpPr txBox="1"/>
          <p:nvPr/>
        </p:nvSpPr>
        <p:spPr>
          <a:xfrm>
            <a:off x="183000" y="4418550"/>
            <a:ext cx="92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[1] </a:t>
            </a:r>
            <a:r>
              <a:rPr lang="en" sz="800">
                <a:solidFill>
                  <a:schemeClr val="dk1"/>
                </a:solidFill>
              </a:rPr>
              <a:t> </a:t>
            </a:r>
            <a:r>
              <a:rPr b="1" lang="en" sz="800">
                <a:solidFill>
                  <a:schemeClr val="dk1"/>
                </a:solidFill>
              </a:rPr>
              <a:t>Utah State University, The Center for Growth and Opportunity</a:t>
            </a:r>
            <a:r>
              <a:rPr lang="en" sz="800">
                <a:solidFill>
                  <a:schemeClr val="dk1"/>
                </a:solidFill>
              </a:rPr>
              <a:t>. Wildlife Crossing Ahead: Costs and Benefits of Avoided Collisions”. </a:t>
            </a:r>
            <a:br>
              <a:rPr lang="en" sz="800">
                <a:solidFill>
                  <a:schemeClr val="dk1"/>
                </a:solidFill>
              </a:rPr>
            </a:br>
            <a:r>
              <a:rPr lang="en" sz="800">
                <a:solidFill>
                  <a:schemeClr val="dk1"/>
                </a:solidFill>
              </a:rPr>
              <a:t>	</a:t>
            </a:r>
            <a:r>
              <a:rPr lang="en" sz="8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https://www.thecgo.org/research/wildlife-crossing-ahead-costs-and-benefits-of-avoided-collisions/</a:t>
            </a:r>
            <a:r>
              <a:rPr lang="en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[2]  </a:t>
            </a:r>
            <a:r>
              <a:rPr b="1" lang="en" sz="800">
                <a:solidFill>
                  <a:schemeClr val="dk1"/>
                </a:solidFill>
              </a:rPr>
              <a:t>Engineering Innovation Team 7</a:t>
            </a:r>
            <a:r>
              <a:rPr lang="en" sz="800">
                <a:solidFill>
                  <a:schemeClr val="dk1"/>
                </a:solidFill>
              </a:rPr>
              <a:t> “Animal Collision Survey”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[3] </a:t>
            </a:r>
            <a:r>
              <a:rPr b="1" lang="en" sz="800">
                <a:solidFill>
                  <a:schemeClr val="dk1"/>
                </a:solidFill>
              </a:rPr>
              <a:t>The Pew Charitable Trusts.</a:t>
            </a:r>
            <a:r>
              <a:rPr lang="en" sz="800">
                <a:solidFill>
                  <a:schemeClr val="dk1"/>
                </a:solidFill>
              </a:rPr>
              <a:t> “Wildlife-Vehicle Collisions Are a Big and Costly Problem and Congress Can Help”. </a:t>
            </a:r>
            <a:r>
              <a:rPr lang="en" sz="8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https://pew.org/2R695Md</a:t>
            </a:r>
            <a:r>
              <a:rPr lang="en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962" name="Google Shape;96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27"/>
          <p:cNvGrpSpPr/>
          <p:nvPr/>
        </p:nvGrpSpPr>
        <p:grpSpPr>
          <a:xfrm>
            <a:off x="3272562" y="3980717"/>
            <a:ext cx="3042900" cy="3042900"/>
            <a:chOff x="3272562" y="3980717"/>
            <a:chExt cx="3042900" cy="3042900"/>
          </a:xfrm>
        </p:grpSpPr>
        <p:sp>
          <p:nvSpPr>
            <p:cNvPr id="968" name="Google Shape;968;p27"/>
            <p:cNvSpPr/>
            <p:nvPr/>
          </p:nvSpPr>
          <p:spPr>
            <a:xfrm rot="8100000">
              <a:off x="3289784" y="4854740"/>
              <a:ext cx="3008457" cy="129485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69" name="Google Shape;969;p27"/>
            <p:cNvGrpSpPr/>
            <p:nvPr/>
          </p:nvGrpSpPr>
          <p:grpSpPr>
            <a:xfrm>
              <a:off x="4863311" y="4007693"/>
              <a:ext cx="474737" cy="600815"/>
              <a:chOff x="1683782" y="1555196"/>
              <a:chExt cx="142145" cy="179906"/>
            </a:xfrm>
          </p:grpSpPr>
          <p:sp>
            <p:nvSpPr>
              <p:cNvPr id="970" name="Google Shape;970;p27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7"/>
              <p:cNvSpPr/>
              <p:nvPr/>
            </p:nvSpPr>
            <p:spPr>
              <a:xfrm>
                <a:off x="1683782" y="1555196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2" name="Google Shape;972;p27"/>
          <p:cNvGrpSpPr/>
          <p:nvPr/>
        </p:nvGrpSpPr>
        <p:grpSpPr>
          <a:xfrm rot="9900004">
            <a:off x="5392833" y="231957"/>
            <a:ext cx="487873" cy="487512"/>
            <a:chOff x="1577683" y="3078597"/>
            <a:chExt cx="146079" cy="145979"/>
          </a:xfrm>
        </p:grpSpPr>
        <p:sp>
          <p:nvSpPr>
            <p:cNvPr id="973" name="Google Shape;973;p27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5" name="Google Shape;975;p27"/>
          <p:cNvSpPr txBox="1"/>
          <p:nvPr>
            <p:ph type="title"/>
          </p:nvPr>
        </p:nvSpPr>
        <p:spPr>
          <a:xfrm>
            <a:off x="178750" y="189363"/>
            <a:ext cx="50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WildSight</a:t>
            </a:r>
            <a:endParaRPr/>
          </a:p>
        </p:txBody>
      </p:sp>
      <p:sp>
        <p:nvSpPr>
          <p:cNvPr id="976" name="Google Shape;976;p27"/>
          <p:cNvSpPr txBox="1"/>
          <p:nvPr>
            <p:ph idx="4294967295" type="body"/>
          </p:nvPr>
        </p:nvSpPr>
        <p:spPr>
          <a:xfrm>
            <a:off x="69450" y="726150"/>
            <a:ext cx="38733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Compact</a:t>
            </a:r>
            <a:r>
              <a:rPr b="1" lang="en" sz="17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Solar-Powered Repellent </a:t>
            </a:r>
            <a:r>
              <a:rPr b="1" lang="en" sz="17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b="1" sz="17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Advanced AI Vision Technology</a:t>
            </a:r>
            <a:endParaRPr sz="17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Highly Effective Frequencies</a:t>
            </a:r>
            <a:endParaRPr sz="17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Supports Pre-existing Solutions</a:t>
            </a:r>
            <a:endParaRPr sz="17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Concentrates to Minimize</a:t>
            </a:r>
            <a:endParaRPr sz="17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Redundant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Detect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ion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Versatile Design</a:t>
            </a:r>
            <a:endParaRPr sz="17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7"/>
          <p:cNvSpPr txBox="1"/>
          <p:nvPr/>
        </p:nvSpPr>
        <p:spPr>
          <a:xfrm>
            <a:off x="1718875" y="5229825"/>
            <a:ext cx="13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PSF</a:t>
            </a:r>
            <a:endParaRPr sz="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8" name="Google Shape;9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200" y="714997"/>
            <a:ext cx="5201400" cy="292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80" name="Google Shape;980;p27"/>
          <p:cNvSpPr/>
          <p:nvPr/>
        </p:nvSpPr>
        <p:spPr>
          <a:xfrm>
            <a:off x="7212050" y="1469200"/>
            <a:ext cx="1446000" cy="1417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28"/>
          <p:cNvGrpSpPr/>
          <p:nvPr/>
        </p:nvGrpSpPr>
        <p:grpSpPr>
          <a:xfrm>
            <a:off x="3272562" y="3980717"/>
            <a:ext cx="3042900" cy="3042900"/>
            <a:chOff x="3272562" y="3980717"/>
            <a:chExt cx="3042900" cy="3042900"/>
          </a:xfrm>
        </p:grpSpPr>
        <p:sp>
          <p:nvSpPr>
            <p:cNvPr id="986" name="Google Shape;986;p28"/>
            <p:cNvSpPr/>
            <p:nvPr/>
          </p:nvSpPr>
          <p:spPr>
            <a:xfrm rot="8100000">
              <a:off x="3289784" y="4854740"/>
              <a:ext cx="3008457" cy="129485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87" name="Google Shape;987;p28"/>
            <p:cNvGrpSpPr/>
            <p:nvPr/>
          </p:nvGrpSpPr>
          <p:grpSpPr>
            <a:xfrm>
              <a:off x="4863311" y="4007693"/>
              <a:ext cx="474737" cy="600815"/>
              <a:chOff x="1683782" y="1555196"/>
              <a:chExt cx="142145" cy="179906"/>
            </a:xfrm>
          </p:grpSpPr>
          <p:sp>
            <p:nvSpPr>
              <p:cNvPr id="988" name="Google Shape;988;p28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>
                <a:off x="1683782" y="1555196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0" name="Google Shape;990;p28"/>
          <p:cNvGrpSpPr/>
          <p:nvPr/>
        </p:nvGrpSpPr>
        <p:grpSpPr>
          <a:xfrm rot="9900004">
            <a:off x="5392833" y="231957"/>
            <a:ext cx="487873" cy="487512"/>
            <a:chOff x="1577683" y="3078597"/>
            <a:chExt cx="146079" cy="145979"/>
          </a:xfrm>
        </p:grpSpPr>
        <p:sp>
          <p:nvSpPr>
            <p:cNvPr id="991" name="Google Shape;991;p28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" name="Google Shape;993;p28"/>
          <p:cNvSpPr txBox="1"/>
          <p:nvPr>
            <p:ph type="title"/>
          </p:nvPr>
        </p:nvSpPr>
        <p:spPr>
          <a:xfrm>
            <a:off x="178750" y="189363"/>
            <a:ext cx="50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WildSight</a:t>
            </a:r>
            <a:endParaRPr/>
          </a:p>
        </p:txBody>
      </p:sp>
      <p:sp>
        <p:nvSpPr>
          <p:cNvPr id="994" name="Google Shape;994;p28"/>
          <p:cNvSpPr txBox="1"/>
          <p:nvPr>
            <p:ph idx="4294967295" type="body"/>
          </p:nvPr>
        </p:nvSpPr>
        <p:spPr>
          <a:xfrm>
            <a:off x="69450" y="726150"/>
            <a:ext cx="38733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28"/>
          <p:cNvSpPr txBox="1"/>
          <p:nvPr/>
        </p:nvSpPr>
        <p:spPr>
          <a:xfrm>
            <a:off x="1718875" y="5229825"/>
            <a:ext cx="13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PSF</a:t>
            </a:r>
            <a:endParaRPr sz="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96" name="Google Shape;9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28"/>
          <p:cNvSpPr txBox="1"/>
          <p:nvPr/>
        </p:nvSpPr>
        <p:spPr>
          <a:xfrm>
            <a:off x="2427075" y="3745575"/>
            <a:ext cx="162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</a:rPr>
              <a:t>Camera</a:t>
            </a:r>
            <a:endParaRPr b="1" sz="1600">
              <a:solidFill>
                <a:srgbClr val="191919"/>
              </a:solidFill>
            </a:endParaRPr>
          </a:p>
        </p:txBody>
      </p:sp>
      <p:sp>
        <p:nvSpPr>
          <p:cNvPr id="998" name="Google Shape;998;p28"/>
          <p:cNvSpPr txBox="1"/>
          <p:nvPr/>
        </p:nvSpPr>
        <p:spPr>
          <a:xfrm>
            <a:off x="1102275" y="1531550"/>
            <a:ext cx="9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</a:rPr>
              <a:t>Speaker</a:t>
            </a:r>
            <a:endParaRPr b="1" sz="1600">
              <a:solidFill>
                <a:srgbClr val="191919"/>
              </a:solidFill>
            </a:endParaRPr>
          </a:p>
        </p:txBody>
      </p:sp>
      <p:sp>
        <p:nvSpPr>
          <p:cNvPr id="999" name="Google Shape;999;p28"/>
          <p:cNvSpPr txBox="1"/>
          <p:nvPr/>
        </p:nvSpPr>
        <p:spPr>
          <a:xfrm>
            <a:off x="622200" y="2356200"/>
            <a:ext cx="170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</a:rPr>
              <a:t>Motion Sensor</a:t>
            </a:r>
            <a:endParaRPr b="1" sz="1600">
              <a:solidFill>
                <a:srgbClr val="191919"/>
              </a:solidFill>
            </a:endParaRPr>
          </a:p>
        </p:txBody>
      </p:sp>
      <p:sp>
        <p:nvSpPr>
          <p:cNvPr id="1000" name="Google Shape;1000;p28"/>
          <p:cNvSpPr txBox="1"/>
          <p:nvPr/>
        </p:nvSpPr>
        <p:spPr>
          <a:xfrm>
            <a:off x="6477200" y="177125"/>
            <a:ext cx="191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</a:rPr>
              <a:t>Solar Panel</a:t>
            </a:r>
            <a:endParaRPr b="1" sz="1600">
              <a:solidFill>
                <a:srgbClr val="191919"/>
              </a:solidFill>
            </a:endParaRPr>
          </a:p>
        </p:txBody>
      </p:sp>
      <p:sp>
        <p:nvSpPr>
          <p:cNvPr id="1001" name="Google Shape;1001;p28"/>
          <p:cNvSpPr txBox="1"/>
          <p:nvPr/>
        </p:nvSpPr>
        <p:spPr>
          <a:xfrm>
            <a:off x="6555675" y="2132225"/>
            <a:ext cx="236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</a:rPr>
              <a:t>Weatherproof Case</a:t>
            </a:r>
            <a:endParaRPr b="1" sz="1600">
              <a:solidFill>
                <a:srgbClr val="191919"/>
              </a:solidFill>
            </a:endParaRPr>
          </a:p>
        </p:txBody>
      </p:sp>
      <p:pic>
        <p:nvPicPr>
          <p:cNvPr id="1002" name="Google Shape;10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800" y="0"/>
            <a:ext cx="5227000" cy="52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28"/>
          <p:cNvSpPr txBox="1"/>
          <p:nvPr/>
        </p:nvSpPr>
        <p:spPr>
          <a:xfrm>
            <a:off x="5725850" y="4325350"/>
            <a:ext cx="170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</a:rPr>
              <a:t>Ground Stake</a:t>
            </a:r>
            <a:endParaRPr b="1" sz="1600">
              <a:solidFill>
                <a:srgbClr val="191919"/>
              </a:solidFill>
            </a:endParaRPr>
          </a:p>
        </p:txBody>
      </p:sp>
      <p:cxnSp>
        <p:nvCxnSpPr>
          <p:cNvPr id="1004" name="Google Shape;1004;p28"/>
          <p:cNvCxnSpPr/>
          <p:nvPr/>
        </p:nvCxnSpPr>
        <p:spPr>
          <a:xfrm flipH="1" rot="10800000">
            <a:off x="2232800" y="2504775"/>
            <a:ext cx="542400" cy="393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28"/>
          <p:cNvCxnSpPr/>
          <p:nvPr/>
        </p:nvCxnSpPr>
        <p:spPr>
          <a:xfrm flipH="1" rot="10800000">
            <a:off x="2109475" y="1727450"/>
            <a:ext cx="542400" cy="393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28"/>
          <p:cNvCxnSpPr/>
          <p:nvPr/>
        </p:nvCxnSpPr>
        <p:spPr>
          <a:xfrm flipH="1" rot="10800000">
            <a:off x="3439025" y="3558225"/>
            <a:ext cx="431400" cy="2481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28"/>
          <p:cNvCxnSpPr/>
          <p:nvPr/>
        </p:nvCxnSpPr>
        <p:spPr>
          <a:xfrm flipH="1" rot="10800000">
            <a:off x="5882575" y="330900"/>
            <a:ext cx="542400" cy="393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28"/>
          <p:cNvCxnSpPr>
            <a:endCxn id="1003" idx="1"/>
          </p:cNvCxnSpPr>
          <p:nvPr/>
        </p:nvCxnSpPr>
        <p:spPr>
          <a:xfrm>
            <a:off x="5334350" y="4309600"/>
            <a:ext cx="391500" cy="2313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28"/>
          <p:cNvCxnSpPr/>
          <p:nvPr/>
        </p:nvCxnSpPr>
        <p:spPr>
          <a:xfrm flipH="1" rot="10800000">
            <a:off x="6087275" y="2328125"/>
            <a:ext cx="542400" cy="393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29"/>
          <p:cNvGrpSpPr/>
          <p:nvPr/>
        </p:nvGrpSpPr>
        <p:grpSpPr>
          <a:xfrm>
            <a:off x="3272562" y="3980717"/>
            <a:ext cx="3042900" cy="3042900"/>
            <a:chOff x="3272562" y="3980717"/>
            <a:chExt cx="3042900" cy="3042900"/>
          </a:xfrm>
        </p:grpSpPr>
        <p:sp>
          <p:nvSpPr>
            <p:cNvPr id="1015" name="Google Shape;1015;p29"/>
            <p:cNvSpPr/>
            <p:nvPr/>
          </p:nvSpPr>
          <p:spPr>
            <a:xfrm rot="8100000">
              <a:off x="3289784" y="4854740"/>
              <a:ext cx="3008457" cy="129485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016" name="Google Shape;1016;p29"/>
            <p:cNvGrpSpPr/>
            <p:nvPr/>
          </p:nvGrpSpPr>
          <p:grpSpPr>
            <a:xfrm>
              <a:off x="4863311" y="4007693"/>
              <a:ext cx="474737" cy="600815"/>
              <a:chOff x="1683782" y="1555196"/>
              <a:chExt cx="142145" cy="179906"/>
            </a:xfrm>
          </p:grpSpPr>
          <p:sp>
            <p:nvSpPr>
              <p:cNvPr id="1017" name="Google Shape;1017;p29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1683782" y="1555196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9" name="Google Shape;1019;p29"/>
          <p:cNvGrpSpPr/>
          <p:nvPr/>
        </p:nvGrpSpPr>
        <p:grpSpPr>
          <a:xfrm rot="9900004">
            <a:off x="5481183" y="231944"/>
            <a:ext cx="487873" cy="487512"/>
            <a:chOff x="1577683" y="3078597"/>
            <a:chExt cx="146079" cy="145979"/>
          </a:xfrm>
        </p:grpSpPr>
        <p:sp>
          <p:nvSpPr>
            <p:cNvPr id="1020" name="Google Shape;1020;p29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29"/>
          <p:cNvSpPr txBox="1"/>
          <p:nvPr>
            <p:ph type="title"/>
          </p:nvPr>
        </p:nvSpPr>
        <p:spPr>
          <a:xfrm>
            <a:off x="194500" y="71950"/>
            <a:ext cx="726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Hearing Ranges of Animals</a:t>
            </a:r>
            <a:endParaRPr/>
          </a:p>
        </p:txBody>
      </p:sp>
      <p:sp>
        <p:nvSpPr>
          <p:cNvPr id="1023" name="Google Shape;1023;p29"/>
          <p:cNvSpPr txBox="1"/>
          <p:nvPr>
            <p:ph idx="4294967295" type="body"/>
          </p:nvPr>
        </p:nvSpPr>
        <p:spPr>
          <a:xfrm>
            <a:off x="-377687" y="714050"/>
            <a:ext cx="5172900" cy="13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29"/>
          <p:cNvSpPr txBox="1"/>
          <p:nvPr/>
        </p:nvSpPr>
        <p:spPr>
          <a:xfrm>
            <a:off x="237725" y="4566700"/>
            <a:ext cx="754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[4] </a:t>
            </a:r>
            <a:r>
              <a:rPr b="1" lang="en" sz="800">
                <a:solidFill>
                  <a:schemeClr val="dk1"/>
                </a:solidFill>
              </a:rPr>
              <a:t>Columbia Hearing</a:t>
            </a:r>
            <a:r>
              <a:rPr b="1" lang="en" sz="800">
                <a:solidFill>
                  <a:schemeClr val="dk1"/>
                </a:solidFill>
              </a:rPr>
              <a:t>.</a:t>
            </a:r>
            <a:r>
              <a:rPr lang="en" sz="800">
                <a:solidFill>
                  <a:schemeClr val="dk1"/>
                </a:solidFill>
              </a:rPr>
              <a:t> “How Humans &amp; Animals Hear”.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https://columbiamohearingcenter.com/how-humans-animals-hear/</a:t>
            </a:r>
            <a:r>
              <a:rPr lang="en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[5] </a:t>
            </a:r>
            <a:r>
              <a:rPr b="1" lang="en" sz="800">
                <a:solidFill>
                  <a:schemeClr val="dk1"/>
                </a:solidFill>
              </a:rPr>
              <a:t>Louisiana State University.</a:t>
            </a:r>
            <a:r>
              <a:rPr lang="en" sz="800">
                <a:solidFill>
                  <a:schemeClr val="dk1"/>
                </a:solidFill>
              </a:rPr>
              <a:t> “How Well Do Dogs and Other Animals Hear?”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https://www.lsu.edu/deafness/HearingRange.html</a:t>
            </a:r>
            <a:r>
              <a:rPr lang="en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26" name="Google Shape;1026;p29"/>
          <p:cNvPicPr preferRelativeResize="0"/>
          <p:nvPr/>
        </p:nvPicPr>
        <p:blipFill rotWithShape="1">
          <a:blip r:embed="rId6">
            <a:alphaModFix/>
          </a:blip>
          <a:srcRect b="19041" l="18800" r="26878" t="17466"/>
          <a:stretch/>
        </p:blipFill>
        <p:spPr>
          <a:xfrm>
            <a:off x="5073425" y="974538"/>
            <a:ext cx="4070573" cy="26763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1027" name="Google Shape;1027;p29"/>
          <p:cNvGraphicFramePr/>
          <p:nvPr/>
        </p:nvGraphicFramePr>
        <p:xfrm>
          <a:off x="237725" y="81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{076BF748-CD81-4277-813E-5C2F3D195D19}</a:tableStyleId>
              </a:tblPr>
              <a:tblGrid>
                <a:gridCol w="1233925"/>
                <a:gridCol w="1663575"/>
                <a:gridCol w="1877175"/>
              </a:tblGrid>
              <a:tr h="61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Animal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4C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Hearing Range (Hz) [4][5]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4C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Emitted</a:t>
                      </a: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 Frequency (Hz)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4C5F"/>
                    </a:solidFill>
                  </a:tcPr>
                </a:tc>
              </a:tr>
              <a:tr h="37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Armadillo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500-48,000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46,000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7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Cats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55-79,000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75,000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7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Deer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250-30,000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28,000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7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Dogs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64 - 44,000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42,000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7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Possum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500-64,000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60,000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7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Raccoon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100-40,000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38,000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7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Squirrels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113-49,000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45,000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oogle Shape;1032;p30"/>
          <p:cNvGrpSpPr/>
          <p:nvPr/>
        </p:nvGrpSpPr>
        <p:grpSpPr>
          <a:xfrm>
            <a:off x="3272562" y="3980717"/>
            <a:ext cx="3042900" cy="3042900"/>
            <a:chOff x="3272562" y="3980717"/>
            <a:chExt cx="3042900" cy="3042900"/>
          </a:xfrm>
        </p:grpSpPr>
        <p:sp>
          <p:nvSpPr>
            <p:cNvPr id="1033" name="Google Shape;1033;p30"/>
            <p:cNvSpPr/>
            <p:nvPr/>
          </p:nvSpPr>
          <p:spPr>
            <a:xfrm rot="8100000">
              <a:off x="3289784" y="4854740"/>
              <a:ext cx="3008457" cy="1294854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034" name="Google Shape;1034;p30"/>
            <p:cNvGrpSpPr/>
            <p:nvPr/>
          </p:nvGrpSpPr>
          <p:grpSpPr>
            <a:xfrm>
              <a:off x="4863311" y="4007693"/>
              <a:ext cx="474737" cy="600815"/>
              <a:chOff x="1683782" y="1555196"/>
              <a:chExt cx="142145" cy="179906"/>
            </a:xfrm>
          </p:grpSpPr>
          <p:sp>
            <p:nvSpPr>
              <p:cNvPr id="1035" name="Google Shape;1035;p30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rect b="b" l="l" r="r" t="t"/>
                <a:pathLst>
                  <a:path extrusionOk="0" h="1539" w="154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0"/>
              <p:cNvSpPr/>
              <p:nvPr/>
            </p:nvSpPr>
            <p:spPr>
              <a:xfrm>
                <a:off x="1683782" y="1555196"/>
                <a:ext cx="41111" cy="41111"/>
              </a:xfrm>
              <a:custGeom>
                <a:rect b="b" l="l" r="r" t="t"/>
                <a:pathLst>
                  <a:path extrusionOk="0" fill="none" h="1238" w="1238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386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7" name="Google Shape;1037;p30"/>
          <p:cNvGrpSpPr/>
          <p:nvPr/>
        </p:nvGrpSpPr>
        <p:grpSpPr>
          <a:xfrm rot="9900004">
            <a:off x="5481183" y="231944"/>
            <a:ext cx="487873" cy="487512"/>
            <a:chOff x="1577683" y="3078597"/>
            <a:chExt cx="146079" cy="145979"/>
          </a:xfrm>
        </p:grpSpPr>
        <p:sp>
          <p:nvSpPr>
            <p:cNvPr id="1038" name="Google Shape;1038;p30"/>
            <p:cNvSpPr/>
            <p:nvPr/>
          </p:nvSpPr>
          <p:spPr>
            <a:xfrm>
              <a:off x="1577683" y="3078597"/>
              <a:ext cx="51106" cy="51106"/>
            </a:xfrm>
            <a:custGeom>
              <a:rect b="b" l="l" r="r" t="t"/>
              <a:pathLst>
                <a:path extrusionOk="0" h="1539" w="1539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1678566" y="3179348"/>
              <a:ext cx="45195" cy="45229"/>
            </a:xfrm>
            <a:custGeom>
              <a:rect b="b" l="l" r="r" t="t"/>
              <a:pathLst>
                <a:path extrusionOk="0" fill="none" h="1362" w="1361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8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30"/>
          <p:cNvSpPr txBox="1"/>
          <p:nvPr>
            <p:ph type="title"/>
          </p:nvPr>
        </p:nvSpPr>
        <p:spPr>
          <a:xfrm>
            <a:off x="237725" y="189350"/>
            <a:ext cx="89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Animals </a:t>
            </a:r>
            <a:r>
              <a:rPr lang="en"/>
              <a:t>Involved</a:t>
            </a:r>
            <a:r>
              <a:rPr lang="en"/>
              <a:t> in </a:t>
            </a:r>
            <a:r>
              <a:rPr lang="en"/>
              <a:t>Collisions</a:t>
            </a:r>
            <a:endParaRPr/>
          </a:p>
        </p:txBody>
      </p:sp>
      <p:sp>
        <p:nvSpPr>
          <p:cNvPr id="1041" name="Google Shape;1041;p30"/>
          <p:cNvSpPr txBox="1"/>
          <p:nvPr>
            <p:ph idx="4294967295" type="body"/>
          </p:nvPr>
        </p:nvSpPr>
        <p:spPr>
          <a:xfrm>
            <a:off x="-377687" y="714050"/>
            <a:ext cx="5172900" cy="13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dead animal do you see most often?. Number of responses: 46 responses." id="1043" name="Google Shape;1043;p30" title="What dead animal do you see most often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50" y="830675"/>
            <a:ext cx="7267800" cy="365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44" name="Google Shape;1044;p30"/>
          <p:cNvSpPr txBox="1"/>
          <p:nvPr/>
        </p:nvSpPr>
        <p:spPr>
          <a:xfrm>
            <a:off x="237725" y="4650900"/>
            <a:ext cx="754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[2]  </a:t>
            </a:r>
            <a:r>
              <a:rPr b="1" lang="en" sz="800">
                <a:solidFill>
                  <a:schemeClr val="dk1"/>
                </a:solidFill>
              </a:rPr>
              <a:t>Engineering Innovation Team 7</a:t>
            </a:r>
            <a:r>
              <a:rPr lang="en" sz="800">
                <a:solidFill>
                  <a:schemeClr val="dk1"/>
                </a:solidFill>
              </a:rPr>
              <a:t> “Animal Collision Survey”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1"/>
          <p:cNvSpPr txBox="1"/>
          <p:nvPr>
            <p:ph type="title"/>
          </p:nvPr>
        </p:nvSpPr>
        <p:spPr>
          <a:xfrm>
            <a:off x="3257650" y="0"/>
            <a:ext cx="50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Prototype</a:t>
            </a:r>
            <a:endParaRPr/>
          </a:p>
        </p:txBody>
      </p:sp>
      <p:pic>
        <p:nvPicPr>
          <p:cNvPr id="1050" name="Google Shape;1050;p31" title="WildSight AI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675" y="666200"/>
            <a:ext cx="6414650" cy="36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31"/>
          <p:cNvSpPr txBox="1"/>
          <p:nvPr/>
        </p:nvSpPr>
        <p:spPr>
          <a:xfrm>
            <a:off x="1948800" y="4305500"/>
            <a:ext cx="524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https://youtu.be/f40RR7-SYpQ?si=P7ohVKh_F4ftU0Hz</a:t>
            </a:r>
            <a:r>
              <a:rPr lang="en" sz="1200"/>
              <a:t>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Demo: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https://animal-detector.gptengineer.run/</a:t>
            </a:r>
            <a:r>
              <a:rPr lang="en" sz="1200"/>
              <a:t> </a:t>
            </a:r>
            <a:endParaRPr sz="1200"/>
          </a:p>
        </p:txBody>
      </p:sp>
      <p:pic>
        <p:nvPicPr>
          <p:cNvPr id="1052" name="Google Shape;105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2"/>
          <p:cNvSpPr txBox="1"/>
          <p:nvPr>
            <p:ph type="title"/>
          </p:nvPr>
        </p:nvSpPr>
        <p:spPr>
          <a:xfrm>
            <a:off x="2042700" y="169725"/>
            <a:ext cx="50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Prototype</a:t>
            </a:r>
            <a:endParaRPr/>
          </a:p>
        </p:txBody>
      </p:sp>
      <p:sp>
        <p:nvSpPr>
          <p:cNvPr id="1058" name="Google Shape;1058;p32"/>
          <p:cNvSpPr txBox="1"/>
          <p:nvPr/>
        </p:nvSpPr>
        <p:spPr>
          <a:xfrm>
            <a:off x="2272375" y="4441625"/>
            <a:ext cx="58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https://youtube.com/shorts/a0Vg4vuzcJ4?feature=share</a:t>
            </a:r>
            <a:r>
              <a:rPr lang="en"/>
              <a:t> </a:t>
            </a:r>
            <a:endParaRPr/>
          </a:p>
        </p:txBody>
      </p:sp>
      <p:pic>
        <p:nvPicPr>
          <p:cNvPr id="1059" name="Google Shape;1059;p32" title="WildSight Arduino Dem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078" y="813725"/>
            <a:ext cx="5925822" cy="33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3"/>
          <p:cNvSpPr txBox="1"/>
          <p:nvPr>
            <p:ph type="title"/>
          </p:nvPr>
        </p:nvSpPr>
        <p:spPr>
          <a:xfrm>
            <a:off x="255200" y="250025"/>
            <a:ext cx="50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</p:txBody>
      </p:sp>
      <p:pic>
        <p:nvPicPr>
          <p:cNvPr id="1066" name="Google Shape;10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123" y="4228100"/>
            <a:ext cx="1254477" cy="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33"/>
          <p:cNvSpPr txBox="1"/>
          <p:nvPr/>
        </p:nvSpPr>
        <p:spPr>
          <a:xfrm>
            <a:off x="71500" y="1348050"/>
            <a:ext cx="32469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 sz="1700"/>
              <a:t>Serviceable &amp; Sustainable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●"/>
            </a:pPr>
            <a:r>
              <a:rPr b="1" lang="en" sz="1700"/>
              <a:t>Suitable for use in remote areas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●"/>
            </a:pPr>
            <a:r>
              <a:rPr b="1" lang="en" sz="1700"/>
              <a:t>Weather-Resistant </a:t>
            </a:r>
            <a:endParaRPr b="1" sz="17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 sz="1700"/>
              <a:t>Annual Maintenance</a:t>
            </a:r>
            <a:endParaRPr sz="1800">
              <a:solidFill>
                <a:srgbClr val="191919"/>
              </a:solidFill>
            </a:endParaRPr>
          </a:p>
        </p:txBody>
      </p:sp>
      <p:pic>
        <p:nvPicPr>
          <p:cNvPr id="1068" name="Google Shape;10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25" y="728075"/>
            <a:ext cx="5764500" cy="324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s Account MK Plan by Slidesgo">
  <a:themeElements>
    <a:clrScheme name="Simple Light">
      <a:dk1>
        <a:srgbClr val="114C5F"/>
      </a:dk1>
      <a:lt1>
        <a:srgbClr val="FFFFFF"/>
      </a:lt1>
      <a:dk2>
        <a:srgbClr val="0799B6"/>
      </a:dk2>
      <a:lt2>
        <a:srgbClr val="9CD2D3"/>
      </a:lt2>
      <a:accent1>
        <a:srgbClr val="F2E6CF"/>
      </a:accent1>
      <a:accent2>
        <a:srgbClr val="FAF4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4C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